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51" r:id="rId4"/>
  </p:sldMasterIdLst>
  <p:notesMasterIdLst>
    <p:notesMasterId r:id="rId31"/>
  </p:notesMasterIdLst>
  <p:handoutMasterIdLst>
    <p:handoutMasterId r:id="rId32"/>
  </p:handoutMasterIdLst>
  <p:sldIdLst>
    <p:sldId id="259" r:id="rId5"/>
    <p:sldId id="285" r:id="rId6"/>
    <p:sldId id="265" r:id="rId7"/>
    <p:sldId id="286" r:id="rId8"/>
    <p:sldId id="269" r:id="rId9"/>
    <p:sldId id="270" r:id="rId10"/>
    <p:sldId id="291" r:id="rId11"/>
    <p:sldId id="268" r:id="rId12"/>
    <p:sldId id="292" r:id="rId13"/>
    <p:sldId id="278" r:id="rId14"/>
    <p:sldId id="294" r:id="rId15"/>
    <p:sldId id="295" r:id="rId16"/>
    <p:sldId id="296" r:id="rId17"/>
    <p:sldId id="260" r:id="rId18"/>
    <p:sldId id="261" r:id="rId19"/>
    <p:sldId id="266" r:id="rId20"/>
    <p:sldId id="267" r:id="rId21"/>
    <p:sldId id="293" r:id="rId22"/>
    <p:sldId id="273" r:id="rId23"/>
    <p:sldId id="274" r:id="rId24"/>
    <p:sldId id="275" r:id="rId25"/>
    <p:sldId id="263" r:id="rId26"/>
    <p:sldId id="297" r:id="rId27"/>
    <p:sldId id="276" r:id="rId28"/>
    <p:sldId id="290" r:id="rId29"/>
    <p:sldId id="257" r:id="rId30"/>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4" userDrawn="1">
          <p15:clr>
            <a:srgbClr val="A4A3A4"/>
          </p15:clr>
        </p15:guide>
        <p15:guide id="2" pos="21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090"/>
    <a:srgbClr val="36A6DE"/>
    <a:srgbClr val="285BB5"/>
    <a:srgbClr val="DDEDF9"/>
    <a:srgbClr val="E6B723"/>
    <a:srgbClr val="DE8A27"/>
    <a:srgbClr val="788C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F27709-B9EE-4707-A1E5-4CDD6AAECA24}" v="389" dt="2024-04-19T20:57:01.5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94643"/>
  </p:normalViewPr>
  <p:slideViewPr>
    <p:cSldViewPr snapToGrid="0" snapToObjects="1">
      <p:cViewPr varScale="1">
        <p:scale>
          <a:sx n="85" d="100"/>
          <a:sy n="85" d="100"/>
        </p:scale>
        <p:origin x="1440" y="84"/>
      </p:cViewPr>
      <p:guideLst>
        <p:guide orient="horz" pos="914"/>
        <p:guide pos="2174"/>
      </p:guideLst>
    </p:cSldViewPr>
  </p:slideViewPr>
  <p:outlineViewPr>
    <p:cViewPr>
      <p:scale>
        <a:sx n="100" d="100"/>
        <a:sy n="100" d="100"/>
      </p:scale>
      <p:origin x="0" y="0"/>
    </p:cViewPr>
  </p:outlineViewPr>
  <p:notesTextViewPr>
    <p:cViewPr>
      <p:scale>
        <a:sx n="3" d="2"/>
        <a:sy n="3" d="2"/>
      </p:scale>
      <p:origin x="0" y="0"/>
    </p:cViewPr>
  </p:notesTextViewPr>
  <p:sorterViewPr>
    <p:cViewPr>
      <p:scale>
        <a:sx n="149" d="100"/>
        <a:sy n="149" d="100"/>
      </p:scale>
      <p:origin x="0" y="0"/>
    </p:cViewPr>
  </p:sorterViewPr>
  <p:notesViewPr>
    <p:cSldViewPr snapToGrid="0" snapToObjects="1">
      <p:cViewPr varScale="1">
        <p:scale>
          <a:sx n="63" d="100"/>
          <a:sy n="63" d="100"/>
        </p:scale>
        <p:origin x="229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urray" userId="fc94520d-e0a6-4f9f-a3ce-8e3e8f0d871c" providerId="ADAL" clId="{ACF27709-B9EE-4707-A1E5-4CDD6AAECA24}"/>
    <pc:docChg chg="undo custSel addSld delSld modSld sldOrd modMainMaster">
      <pc:chgData name="Heather Murray" userId="fc94520d-e0a6-4f9f-a3ce-8e3e8f0d871c" providerId="ADAL" clId="{ACF27709-B9EE-4707-A1E5-4CDD6AAECA24}" dt="2024-04-24T21:01:47.730" v="12488" actId="20577"/>
      <pc:docMkLst>
        <pc:docMk/>
      </pc:docMkLst>
      <pc:sldChg chg="addSp delSp modSp add del mod setBg modClrScheme delDesignElem chgLayout">
        <pc:chgData name="Heather Murray" userId="fc94520d-e0a6-4f9f-a3ce-8e3e8f0d871c" providerId="ADAL" clId="{ACF27709-B9EE-4707-A1E5-4CDD6AAECA24}" dt="2024-04-13T15:40:15.284" v="6713" actId="26606"/>
        <pc:sldMkLst>
          <pc:docMk/>
          <pc:sldMk cId="469289944" sldId="259"/>
        </pc:sldMkLst>
        <pc:spChg chg="del mod">
          <ac:chgData name="Heather Murray" userId="fc94520d-e0a6-4f9f-a3ce-8e3e8f0d871c" providerId="ADAL" clId="{ACF27709-B9EE-4707-A1E5-4CDD6AAECA24}" dt="2024-04-12T14:58:35.075" v="20" actId="478"/>
          <ac:spMkLst>
            <pc:docMk/>
            <pc:sldMk cId="469289944" sldId="259"/>
            <ac:spMk id="2" creationId="{00000000-0000-0000-0000-000000000000}"/>
          </ac:spMkLst>
        </pc:spChg>
        <pc:spChg chg="add del">
          <ac:chgData name="Heather Murray" userId="fc94520d-e0a6-4f9f-a3ce-8e3e8f0d871c" providerId="ADAL" clId="{ACF27709-B9EE-4707-A1E5-4CDD6AAECA24}" dt="2024-04-13T15:24:01.903" v="6627" actId="22"/>
          <ac:spMkLst>
            <pc:docMk/>
            <pc:sldMk cId="469289944" sldId="259"/>
            <ac:spMk id="4" creationId="{9589B6CE-E71D-8E6F-9D26-177A28211207}"/>
          </ac:spMkLst>
        </pc:spChg>
        <pc:spChg chg="add del">
          <ac:chgData name="Heather Murray" userId="fc94520d-e0a6-4f9f-a3ce-8e3e8f0d871c" providerId="ADAL" clId="{ACF27709-B9EE-4707-A1E5-4CDD6AAECA24}" dt="2024-04-13T15:24:09.504" v="6629" actId="22"/>
          <ac:spMkLst>
            <pc:docMk/>
            <pc:sldMk cId="469289944" sldId="259"/>
            <ac:spMk id="6" creationId="{7F3F9347-5DE9-ECA3-617C-8DBA637B440B}"/>
          </ac:spMkLst>
        </pc:spChg>
        <pc:spChg chg="add del mod">
          <ac:chgData name="Heather Murray" userId="fc94520d-e0a6-4f9f-a3ce-8e3e8f0d871c" providerId="ADAL" clId="{ACF27709-B9EE-4707-A1E5-4CDD6AAECA24}" dt="2024-04-13T15:31:48.184" v="6672" actId="700"/>
          <ac:spMkLst>
            <pc:docMk/>
            <pc:sldMk cId="469289944" sldId="259"/>
            <ac:spMk id="16" creationId="{03DBF19C-72AD-26B8-89F4-BA49EB0CD787}"/>
          </ac:spMkLst>
        </pc:spChg>
        <pc:spChg chg="add del mod">
          <ac:chgData name="Heather Murray" userId="fc94520d-e0a6-4f9f-a3ce-8e3e8f0d871c" providerId="ADAL" clId="{ACF27709-B9EE-4707-A1E5-4CDD6AAECA24}" dt="2024-04-13T15:31:48.184" v="6672" actId="700"/>
          <ac:spMkLst>
            <pc:docMk/>
            <pc:sldMk cId="469289944" sldId="259"/>
            <ac:spMk id="17" creationId="{BA6AE349-8090-85EB-433C-409EAC8DBCFD}"/>
          </ac:spMkLst>
        </pc:spChg>
        <pc:spChg chg="add del mod">
          <ac:chgData name="Heather Murray" userId="fc94520d-e0a6-4f9f-a3ce-8e3e8f0d871c" providerId="ADAL" clId="{ACF27709-B9EE-4707-A1E5-4CDD6AAECA24}" dt="2024-04-13T15:31:48.184" v="6672" actId="700"/>
          <ac:spMkLst>
            <pc:docMk/>
            <pc:sldMk cId="469289944" sldId="259"/>
            <ac:spMk id="18" creationId="{376C8ED1-3A4E-8704-FB73-79BC070DAA73}"/>
          </ac:spMkLst>
        </pc:spChg>
        <pc:spChg chg="add del">
          <ac:chgData name="Heather Murray" userId="fc94520d-e0a6-4f9f-a3ce-8e3e8f0d871c" providerId="ADAL" clId="{ACF27709-B9EE-4707-A1E5-4CDD6AAECA24}" dt="2024-04-12T16:36:39.515" v="159" actId="26606"/>
          <ac:spMkLst>
            <pc:docMk/>
            <pc:sldMk cId="469289944" sldId="259"/>
            <ac:spMk id="1030" creationId="{69D184B2-2226-4E31-BCCB-444330767440}"/>
          </ac:spMkLst>
        </pc:spChg>
        <pc:spChg chg="add del">
          <ac:chgData name="Heather Murray" userId="fc94520d-e0a6-4f9f-a3ce-8e3e8f0d871c" providerId="ADAL" clId="{ACF27709-B9EE-4707-A1E5-4CDD6AAECA24}" dt="2024-04-12T16:36:39.515" v="159" actId="26606"/>
          <ac:spMkLst>
            <pc:docMk/>
            <pc:sldMk cId="469289944" sldId="259"/>
            <ac:spMk id="1031" creationId="{1AC4D4E3-486A-464A-8EC8-D44881097267}"/>
          </ac:spMkLst>
        </pc:spChg>
        <pc:spChg chg="add del">
          <ac:chgData name="Heather Murray" userId="fc94520d-e0a6-4f9f-a3ce-8e3e8f0d871c" providerId="ADAL" clId="{ACF27709-B9EE-4707-A1E5-4CDD6AAECA24}" dt="2024-04-12T16:36:39.515" v="159" actId="26606"/>
          <ac:spMkLst>
            <pc:docMk/>
            <pc:sldMk cId="469289944" sldId="259"/>
            <ac:spMk id="1032" creationId="{864DE13E-58EB-4475-B79C-0D4FC651239B}"/>
          </ac:spMkLst>
        </pc:spChg>
        <pc:spChg chg="add del">
          <ac:chgData name="Heather Murray" userId="fc94520d-e0a6-4f9f-a3ce-8e3e8f0d871c" providerId="ADAL" clId="{ACF27709-B9EE-4707-A1E5-4CDD6AAECA24}" dt="2024-04-12T16:24:39.412" v="156" actId="26606"/>
          <ac:spMkLst>
            <pc:docMk/>
            <pc:sldMk cId="469289944" sldId="259"/>
            <ac:spMk id="1033" creationId="{8950AD4C-6AF3-49F8-94E1-DBCAFB39478B}"/>
          </ac:spMkLst>
        </pc:spChg>
        <pc:spChg chg="add del">
          <ac:chgData name="Heather Murray" userId="fc94520d-e0a6-4f9f-a3ce-8e3e8f0d871c" providerId="ADAL" clId="{ACF27709-B9EE-4707-A1E5-4CDD6AAECA24}" dt="2024-04-12T16:36:47.359" v="161" actId="26606"/>
          <ac:spMkLst>
            <pc:docMk/>
            <pc:sldMk cId="469289944" sldId="259"/>
            <ac:spMk id="1034" creationId="{63644BFD-D22E-4019-B666-387DA51AEAFD}"/>
          </ac:spMkLst>
        </pc:spChg>
        <pc:spChg chg="add del">
          <ac:chgData name="Heather Murray" userId="fc94520d-e0a6-4f9f-a3ce-8e3e8f0d871c" providerId="ADAL" clId="{ACF27709-B9EE-4707-A1E5-4CDD6AAECA24}" dt="2024-04-12T16:24:39.412" v="156" actId="26606"/>
          <ac:spMkLst>
            <pc:docMk/>
            <pc:sldMk cId="469289944" sldId="259"/>
            <ac:spMk id="1035" creationId="{C85F553D-483A-4D93-B429-9C1258836046}"/>
          </ac:spMkLst>
        </pc:spChg>
        <pc:spChg chg="add del">
          <ac:chgData name="Heather Murray" userId="fc94520d-e0a6-4f9f-a3ce-8e3e8f0d871c" providerId="ADAL" clId="{ACF27709-B9EE-4707-A1E5-4CDD6AAECA24}" dt="2024-04-12T16:24:39.412" v="156" actId="26606"/>
          <ac:spMkLst>
            <pc:docMk/>
            <pc:sldMk cId="469289944" sldId="259"/>
            <ac:spMk id="1037" creationId="{DB1626B1-BAC7-4893-A5AC-620597685187}"/>
          </ac:spMkLst>
        </pc:spChg>
        <pc:spChg chg="add del">
          <ac:chgData name="Heather Murray" userId="fc94520d-e0a6-4f9f-a3ce-8e3e8f0d871c" providerId="ADAL" clId="{ACF27709-B9EE-4707-A1E5-4CDD6AAECA24}" dt="2024-04-12T16:24:39.412" v="156" actId="26606"/>
          <ac:spMkLst>
            <pc:docMk/>
            <pc:sldMk cId="469289944" sldId="259"/>
            <ac:spMk id="1039" creationId="{D64E9910-51FE-45BF-973D-9D2401FD3C63}"/>
          </ac:spMkLst>
        </pc:spChg>
        <pc:spChg chg="add del">
          <ac:chgData name="Heather Murray" userId="fc94520d-e0a6-4f9f-a3ce-8e3e8f0d871c" providerId="ADAL" clId="{ACF27709-B9EE-4707-A1E5-4CDD6AAECA24}" dt="2024-04-12T16:36:47.359" v="161" actId="26606"/>
          <ac:spMkLst>
            <pc:docMk/>
            <pc:sldMk cId="469289944" sldId="259"/>
            <ac:spMk id="1041" creationId="{3776B14B-F2F4-4825-8DA8-8C7A0F2B3960}"/>
          </ac:spMkLst>
        </pc:spChg>
        <pc:spChg chg="add del">
          <ac:chgData name="Heather Murray" userId="fc94520d-e0a6-4f9f-a3ce-8e3e8f0d871c" providerId="ADAL" clId="{ACF27709-B9EE-4707-A1E5-4CDD6AAECA24}" dt="2024-04-12T16:37:38.150" v="163" actId="26606"/>
          <ac:spMkLst>
            <pc:docMk/>
            <pc:sldMk cId="469289944" sldId="259"/>
            <ac:spMk id="1043" creationId="{42A4FC2C-047E-45A5-965D-8E1E3BF09BC6}"/>
          </ac:spMkLst>
        </pc:spChg>
        <pc:spChg chg="add del">
          <ac:chgData name="Heather Murray" userId="fc94520d-e0a6-4f9f-a3ce-8e3e8f0d871c" providerId="ADAL" clId="{ACF27709-B9EE-4707-A1E5-4CDD6AAECA24}" dt="2024-04-12T16:37:57.874" v="166" actId="26606"/>
          <ac:spMkLst>
            <pc:docMk/>
            <pc:sldMk cId="469289944" sldId="259"/>
            <ac:spMk id="1045" creationId="{57957B04-C024-4B5F-B7C3-20FAE3F1D3CA}"/>
          </ac:spMkLst>
        </pc:spChg>
        <pc:spChg chg="add del">
          <ac:chgData name="Heather Murray" userId="fc94520d-e0a6-4f9f-a3ce-8e3e8f0d871c" providerId="ADAL" clId="{ACF27709-B9EE-4707-A1E5-4CDD6AAECA24}" dt="2024-04-12T16:37:57.874" v="166" actId="26606"/>
          <ac:spMkLst>
            <pc:docMk/>
            <pc:sldMk cId="469289944" sldId="259"/>
            <ac:spMk id="1046" creationId="{14995E8B-DB3C-4E23-9186-1613402BFDCF}"/>
          </ac:spMkLst>
        </pc:spChg>
        <pc:spChg chg="add del">
          <ac:chgData name="Heather Murray" userId="fc94520d-e0a6-4f9f-a3ce-8e3e8f0d871c" providerId="ADAL" clId="{ACF27709-B9EE-4707-A1E5-4CDD6AAECA24}" dt="2024-04-12T16:37:57.874" v="166" actId="26606"/>
          <ac:spMkLst>
            <pc:docMk/>
            <pc:sldMk cId="469289944" sldId="259"/>
            <ac:spMk id="1047" creationId="{C6FBFCE4-B693-49EB-9CE1-4420332195E7}"/>
          </ac:spMkLst>
        </pc:spChg>
        <pc:spChg chg="add del">
          <ac:chgData name="Heather Murray" userId="fc94520d-e0a6-4f9f-a3ce-8e3e8f0d871c" providerId="ADAL" clId="{ACF27709-B9EE-4707-A1E5-4CDD6AAECA24}" dt="2024-04-12T16:37:57.874" v="166" actId="26606"/>
          <ac:spMkLst>
            <pc:docMk/>
            <pc:sldMk cId="469289944" sldId="259"/>
            <ac:spMk id="1048" creationId="{CF21E7C5-2080-4549-97AA-9A6688257789}"/>
          </ac:spMkLst>
        </pc:spChg>
        <pc:spChg chg="add del">
          <ac:chgData name="Heather Murray" userId="fc94520d-e0a6-4f9f-a3ce-8e3e8f0d871c" providerId="ADAL" clId="{ACF27709-B9EE-4707-A1E5-4CDD6AAECA24}" dt="2024-04-12T16:38:31.875" v="174" actId="26606"/>
          <ac:spMkLst>
            <pc:docMk/>
            <pc:sldMk cId="469289944" sldId="259"/>
            <ac:spMk id="1068" creationId="{14995E8B-DB3C-4E23-9186-1613402BFDCF}"/>
          </ac:spMkLst>
        </pc:spChg>
        <pc:spChg chg="add del">
          <ac:chgData name="Heather Murray" userId="fc94520d-e0a6-4f9f-a3ce-8e3e8f0d871c" providerId="ADAL" clId="{ACF27709-B9EE-4707-A1E5-4CDD6AAECA24}" dt="2024-04-12T16:38:31.875" v="174" actId="26606"/>
          <ac:spMkLst>
            <pc:docMk/>
            <pc:sldMk cId="469289944" sldId="259"/>
            <ac:spMk id="1070" creationId="{CF21E7C5-2080-4549-97AA-9A6688257789}"/>
          </ac:spMkLst>
        </pc:spChg>
        <pc:spChg chg="add del">
          <ac:chgData name="Heather Murray" userId="fc94520d-e0a6-4f9f-a3ce-8e3e8f0d871c" providerId="ADAL" clId="{ACF27709-B9EE-4707-A1E5-4CDD6AAECA24}" dt="2024-04-12T16:38:31.875" v="174" actId="26606"/>
          <ac:spMkLst>
            <pc:docMk/>
            <pc:sldMk cId="469289944" sldId="259"/>
            <ac:spMk id="1080" creationId="{57957B04-C024-4B5F-B7C3-20FAE3F1D3CA}"/>
          </ac:spMkLst>
        </pc:spChg>
        <pc:spChg chg="add del">
          <ac:chgData name="Heather Murray" userId="fc94520d-e0a6-4f9f-a3ce-8e3e8f0d871c" providerId="ADAL" clId="{ACF27709-B9EE-4707-A1E5-4CDD6AAECA24}" dt="2024-04-12T16:38:31.875" v="174" actId="26606"/>
          <ac:spMkLst>
            <pc:docMk/>
            <pc:sldMk cId="469289944" sldId="259"/>
            <ac:spMk id="1082" creationId="{C6FBFCE4-B693-49EB-9CE1-4420332195E7}"/>
          </ac:spMkLst>
        </pc:spChg>
        <pc:spChg chg="add del">
          <ac:chgData name="Heather Murray" userId="fc94520d-e0a6-4f9f-a3ce-8e3e8f0d871c" providerId="ADAL" clId="{ACF27709-B9EE-4707-A1E5-4CDD6AAECA24}" dt="2024-04-12T16:38:17.184" v="169" actId="26606"/>
          <ac:spMkLst>
            <pc:docMk/>
            <pc:sldMk cId="469289944" sldId="259"/>
            <ac:spMk id="1099" creationId="{C7D023E4-8DE1-436E-9847-ED6A4B4B04FD}"/>
          </ac:spMkLst>
        </pc:spChg>
        <pc:spChg chg="add del">
          <ac:chgData name="Heather Murray" userId="fc94520d-e0a6-4f9f-a3ce-8e3e8f0d871c" providerId="ADAL" clId="{ACF27709-B9EE-4707-A1E5-4CDD6AAECA24}" dt="2024-04-12T16:38:17.184" v="169" actId="26606"/>
          <ac:spMkLst>
            <pc:docMk/>
            <pc:sldMk cId="469289944" sldId="259"/>
            <ac:spMk id="1101" creationId="{8B2B1708-8CE4-4A20-94F5-55118AE2CBD7}"/>
          </ac:spMkLst>
        </pc:spChg>
        <pc:spChg chg="add del">
          <ac:chgData name="Heather Murray" userId="fc94520d-e0a6-4f9f-a3ce-8e3e8f0d871c" providerId="ADAL" clId="{ACF27709-B9EE-4707-A1E5-4CDD6AAECA24}" dt="2024-04-12T16:40:04.112" v="180" actId="26606"/>
          <ac:spMkLst>
            <pc:docMk/>
            <pc:sldMk cId="469289944" sldId="259"/>
            <ac:spMk id="1111" creationId="{57957B04-C024-4B5F-B7C3-20FAE3F1D3CA}"/>
          </ac:spMkLst>
        </pc:spChg>
        <pc:spChg chg="add del">
          <ac:chgData name="Heather Murray" userId="fc94520d-e0a6-4f9f-a3ce-8e3e8f0d871c" providerId="ADAL" clId="{ACF27709-B9EE-4707-A1E5-4CDD6AAECA24}" dt="2024-04-12T16:40:04.112" v="180" actId="26606"/>
          <ac:spMkLst>
            <pc:docMk/>
            <pc:sldMk cId="469289944" sldId="259"/>
            <ac:spMk id="1113" creationId="{C6FBFCE4-B693-49EB-9CE1-4420332195E7}"/>
          </ac:spMkLst>
        </pc:spChg>
        <pc:spChg chg="add del">
          <ac:chgData name="Heather Murray" userId="fc94520d-e0a6-4f9f-a3ce-8e3e8f0d871c" providerId="ADAL" clId="{ACF27709-B9EE-4707-A1E5-4CDD6AAECA24}" dt="2024-04-12T16:38:25.977" v="171" actId="26606"/>
          <ac:spMkLst>
            <pc:docMk/>
            <pc:sldMk cId="469289944" sldId="259"/>
            <ac:spMk id="1120" creationId="{14995E8B-DB3C-4E23-9186-1613402BFDCF}"/>
          </ac:spMkLst>
        </pc:spChg>
        <pc:spChg chg="add del">
          <ac:chgData name="Heather Murray" userId="fc94520d-e0a6-4f9f-a3ce-8e3e8f0d871c" providerId="ADAL" clId="{ACF27709-B9EE-4707-A1E5-4CDD6AAECA24}" dt="2024-04-12T16:38:25.977" v="171" actId="26606"/>
          <ac:spMkLst>
            <pc:docMk/>
            <pc:sldMk cId="469289944" sldId="259"/>
            <ac:spMk id="1126" creationId="{CF21E7C5-2080-4549-97AA-9A6688257789}"/>
          </ac:spMkLst>
        </pc:spChg>
        <pc:spChg chg="add del">
          <ac:chgData name="Heather Murray" userId="fc94520d-e0a6-4f9f-a3ce-8e3e8f0d871c" providerId="ADAL" clId="{ACF27709-B9EE-4707-A1E5-4CDD6AAECA24}" dt="2024-04-12T16:38:25.977" v="171" actId="26606"/>
          <ac:spMkLst>
            <pc:docMk/>
            <pc:sldMk cId="469289944" sldId="259"/>
            <ac:spMk id="1133" creationId="{57957B04-C024-4B5F-B7C3-20FAE3F1D3CA}"/>
          </ac:spMkLst>
        </pc:spChg>
        <pc:spChg chg="add del">
          <ac:chgData name="Heather Murray" userId="fc94520d-e0a6-4f9f-a3ce-8e3e8f0d871c" providerId="ADAL" clId="{ACF27709-B9EE-4707-A1E5-4CDD6AAECA24}" dt="2024-04-12T16:38:25.977" v="171" actId="26606"/>
          <ac:spMkLst>
            <pc:docMk/>
            <pc:sldMk cId="469289944" sldId="259"/>
            <ac:spMk id="1134" creationId="{C6FBFCE4-B693-49EB-9CE1-4420332195E7}"/>
          </ac:spMkLst>
        </pc:spChg>
        <pc:spChg chg="add del">
          <ac:chgData name="Heather Murray" userId="fc94520d-e0a6-4f9f-a3ce-8e3e8f0d871c" providerId="ADAL" clId="{ACF27709-B9EE-4707-A1E5-4CDD6AAECA24}" dt="2024-04-12T16:38:31.864" v="173" actId="26606"/>
          <ac:spMkLst>
            <pc:docMk/>
            <pc:sldMk cId="469289944" sldId="259"/>
            <ac:spMk id="1136" creationId="{C3896A03-3945-419A-B66B-4EE266EDD152}"/>
          </ac:spMkLst>
        </pc:spChg>
        <pc:spChg chg="add del">
          <ac:chgData name="Heather Murray" userId="fc94520d-e0a6-4f9f-a3ce-8e3e8f0d871c" providerId="ADAL" clId="{ACF27709-B9EE-4707-A1E5-4CDD6AAECA24}" dt="2024-04-12T16:40:04.112" v="180" actId="26606"/>
          <ac:spMkLst>
            <pc:docMk/>
            <pc:sldMk cId="469289944" sldId="259"/>
            <ac:spMk id="1138" creationId="{14995E8B-DB3C-4E23-9186-1613402BFDCF}"/>
          </ac:spMkLst>
        </pc:spChg>
        <pc:spChg chg="add del">
          <ac:chgData name="Heather Murray" userId="fc94520d-e0a6-4f9f-a3ce-8e3e8f0d871c" providerId="ADAL" clId="{ACF27709-B9EE-4707-A1E5-4CDD6AAECA24}" dt="2024-04-12T16:40:04.112" v="180" actId="26606"/>
          <ac:spMkLst>
            <pc:docMk/>
            <pc:sldMk cId="469289944" sldId="259"/>
            <ac:spMk id="1139" creationId="{CF21E7C5-2080-4549-97AA-9A6688257789}"/>
          </ac:spMkLst>
        </pc:spChg>
        <pc:spChg chg="add del">
          <ac:chgData name="Heather Murray" userId="fc94520d-e0a6-4f9f-a3ce-8e3e8f0d871c" providerId="ADAL" clId="{ACF27709-B9EE-4707-A1E5-4CDD6AAECA24}" dt="2024-04-12T16:38:57.315" v="177" actId="26606"/>
          <ac:spMkLst>
            <pc:docMk/>
            <pc:sldMk cId="469289944" sldId="259"/>
            <ac:spMk id="1148" creationId="{14995E8B-DB3C-4E23-9186-1613402BFDCF}"/>
          </ac:spMkLst>
        </pc:spChg>
        <pc:spChg chg="add del">
          <ac:chgData name="Heather Murray" userId="fc94520d-e0a6-4f9f-a3ce-8e3e8f0d871c" providerId="ADAL" clId="{ACF27709-B9EE-4707-A1E5-4CDD6AAECA24}" dt="2024-04-12T16:38:57.315" v="177" actId="26606"/>
          <ac:spMkLst>
            <pc:docMk/>
            <pc:sldMk cId="469289944" sldId="259"/>
            <ac:spMk id="1150" creationId="{CF21E7C5-2080-4549-97AA-9A6688257789}"/>
          </ac:spMkLst>
        </pc:spChg>
        <pc:spChg chg="add del">
          <ac:chgData name="Heather Murray" userId="fc94520d-e0a6-4f9f-a3ce-8e3e8f0d871c" providerId="ADAL" clId="{ACF27709-B9EE-4707-A1E5-4CDD6AAECA24}" dt="2024-04-12T16:38:57.315" v="177" actId="26606"/>
          <ac:spMkLst>
            <pc:docMk/>
            <pc:sldMk cId="469289944" sldId="259"/>
            <ac:spMk id="1160" creationId="{57957B04-C024-4B5F-B7C3-20FAE3F1D3CA}"/>
          </ac:spMkLst>
        </pc:spChg>
        <pc:spChg chg="add del">
          <ac:chgData name="Heather Murray" userId="fc94520d-e0a6-4f9f-a3ce-8e3e8f0d871c" providerId="ADAL" clId="{ACF27709-B9EE-4707-A1E5-4CDD6AAECA24}" dt="2024-04-12T16:38:57.315" v="177" actId="26606"/>
          <ac:spMkLst>
            <pc:docMk/>
            <pc:sldMk cId="469289944" sldId="259"/>
            <ac:spMk id="1162" creationId="{C6FBFCE4-B693-49EB-9CE1-4420332195E7}"/>
          </ac:spMkLst>
        </pc:spChg>
        <pc:spChg chg="add del">
          <ac:chgData name="Heather Murray" userId="fc94520d-e0a6-4f9f-a3ce-8e3e8f0d871c" providerId="ADAL" clId="{ACF27709-B9EE-4707-A1E5-4CDD6AAECA24}" dt="2024-04-12T16:40:04.107" v="179" actId="26606"/>
          <ac:spMkLst>
            <pc:docMk/>
            <pc:sldMk cId="469289944" sldId="259"/>
            <ac:spMk id="1176" creationId="{F3060C83-F051-4F0E-ABAD-AA0DFC48B218}"/>
          </ac:spMkLst>
        </pc:spChg>
        <pc:spChg chg="add del">
          <ac:chgData name="Heather Murray" userId="fc94520d-e0a6-4f9f-a3ce-8e3e8f0d871c" providerId="ADAL" clId="{ACF27709-B9EE-4707-A1E5-4CDD6AAECA24}" dt="2024-04-12T16:40:04.107" v="179" actId="26606"/>
          <ac:spMkLst>
            <pc:docMk/>
            <pc:sldMk cId="469289944" sldId="259"/>
            <ac:spMk id="1177" creationId="{83C98ABE-055B-441F-B07E-44F97F083C39}"/>
          </ac:spMkLst>
        </pc:spChg>
        <pc:spChg chg="add del">
          <ac:chgData name="Heather Murray" userId="fc94520d-e0a6-4f9f-a3ce-8e3e8f0d871c" providerId="ADAL" clId="{ACF27709-B9EE-4707-A1E5-4CDD6AAECA24}" dt="2024-04-12T16:40:04.107" v="179" actId="26606"/>
          <ac:spMkLst>
            <pc:docMk/>
            <pc:sldMk cId="469289944" sldId="259"/>
            <ac:spMk id="1178" creationId="{29FDB030-9B49-4CED-8CCD-4D99382388AC}"/>
          </ac:spMkLst>
        </pc:spChg>
        <pc:spChg chg="add del">
          <ac:chgData name="Heather Murray" userId="fc94520d-e0a6-4f9f-a3ce-8e3e8f0d871c" providerId="ADAL" clId="{ACF27709-B9EE-4707-A1E5-4CDD6AAECA24}" dt="2024-04-12T16:40:04.107" v="179" actId="26606"/>
          <ac:spMkLst>
            <pc:docMk/>
            <pc:sldMk cId="469289944" sldId="259"/>
            <ac:spMk id="1179" creationId="{3783CA14-24A1-485C-8B30-D6A5D87987AD}"/>
          </ac:spMkLst>
        </pc:spChg>
        <pc:spChg chg="add del">
          <ac:chgData name="Heather Murray" userId="fc94520d-e0a6-4f9f-a3ce-8e3e8f0d871c" providerId="ADAL" clId="{ACF27709-B9EE-4707-A1E5-4CDD6AAECA24}" dt="2024-04-12T16:40:04.107" v="179" actId="26606"/>
          <ac:spMkLst>
            <pc:docMk/>
            <pc:sldMk cId="469289944" sldId="259"/>
            <ac:spMk id="1180" creationId="{9A97C86A-04D6-40F7-AE84-31AB43E6A846}"/>
          </ac:spMkLst>
        </pc:spChg>
        <pc:spChg chg="add del">
          <ac:chgData name="Heather Murray" userId="fc94520d-e0a6-4f9f-a3ce-8e3e8f0d871c" providerId="ADAL" clId="{ACF27709-B9EE-4707-A1E5-4CDD6AAECA24}" dt="2024-04-12T16:40:04.107" v="179" actId="26606"/>
          <ac:spMkLst>
            <pc:docMk/>
            <pc:sldMk cId="469289944" sldId="259"/>
            <ac:spMk id="1181" creationId="{FF9F2414-84E8-453E-B1F3-389FDE8192D9}"/>
          </ac:spMkLst>
        </pc:spChg>
        <pc:spChg chg="add del">
          <ac:chgData name="Heather Murray" userId="fc94520d-e0a6-4f9f-a3ce-8e3e8f0d871c" providerId="ADAL" clId="{ACF27709-B9EE-4707-A1E5-4CDD6AAECA24}" dt="2024-04-12T16:40:04.107" v="179" actId="26606"/>
          <ac:spMkLst>
            <pc:docMk/>
            <pc:sldMk cId="469289944" sldId="259"/>
            <ac:spMk id="1182" creationId="{3ECA69A1-7536-43AC-85EF-C7106179F5ED}"/>
          </ac:spMkLst>
        </pc:spChg>
        <pc:spChg chg="add del">
          <ac:chgData name="Heather Murray" userId="fc94520d-e0a6-4f9f-a3ce-8e3e8f0d871c" providerId="ADAL" clId="{ACF27709-B9EE-4707-A1E5-4CDD6AAECA24}" dt="2024-04-12T16:46:31.278" v="267" actId="26606"/>
          <ac:spMkLst>
            <pc:docMk/>
            <pc:sldMk cId="469289944" sldId="259"/>
            <ac:spMk id="1184" creationId="{B9FF99BD-075F-4761-A995-6FC574BD25EA}"/>
          </ac:spMkLst>
        </pc:spChg>
        <pc:spChg chg="add del">
          <ac:chgData name="Heather Murray" userId="fc94520d-e0a6-4f9f-a3ce-8e3e8f0d871c" providerId="ADAL" clId="{ACF27709-B9EE-4707-A1E5-4CDD6AAECA24}" dt="2024-04-12T16:46:31.278" v="267" actId="26606"/>
          <ac:spMkLst>
            <pc:docMk/>
            <pc:sldMk cId="469289944" sldId="259"/>
            <ac:spMk id="1185" creationId="{A7B21A54-9BA3-4EA9-B460-5A829ADD9051}"/>
          </ac:spMkLst>
        </pc:spChg>
        <pc:spChg chg="add del">
          <ac:chgData name="Heather Murray" userId="fc94520d-e0a6-4f9f-a3ce-8e3e8f0d871c" providerId="ADAL" clId="{ACF27709-B9EE-4707-A1E5-4CDD6AAECA24}" dt="2024-04-12T16:46:31.278" v="267" actId="26606"/>
          <ac:spMkLst>
            <pc:docMk/>
            <pc:sldMk cId="469289944" sldId="259"/>
            <ac:spMk id="1186" creationId="{6FA8F714-B9D8-488A-8CCA-E9948FF913A9}"/>
          </ac:spMkLst>
        </pc:spChg>
        <pc:spChg chg="add del">
          <ac:chgData name="Heather Murray" userId="fc94520d-e0a6-4f9f-a3ce-8e3e8f0d871c" providerId="ADAL" clId="{ACF27709-B9EE-4707-A1E5-4CDD6AAECA24}" dt="2024-04-13T14:10:33.134" v="4463" actId="26606"/>
          <ac:spMkLst>
            <pc:docMk/>
            <pc:sldMk cId="469289944" sldId="259"/>
            <ac:spMk id="1191" creationId="{32BC26D8-82FB-445E-AA49-62A77D7C1EE0}"/>
          </ac:spMkLst>
        </pc:spChg>
        <pc:spChg chg="add del">
          <ac:chgData name="Heather Murray" userId="fc94520d-e0a6-4f9f-a3ce-8e3e8f0d871c" providerId="ADAL" clId="{ACF27709-B9EE-4707-A1E5-4CDD6AAECA24}" dt="2024-04-13T14:10:33.134" v="4463" actId="26606"/>
          <ac:spMkLst>
            <pc:docMk/>
            <pc:sldMk cId="469289944" sldId="259"/>
            <ac:spMk id="1193" creationId="{CB44330D-EA18-4254-AA95-EB49948539B8}"/>
          </ac:spMkLst>
        </pc:spChg>
        <pc:spChg chg="add del">
          <ac:chgData name="Heather Murray" userId="fc94520d-e0a6-4f9f-a3ce-8e3e8f0d871c" providerId="ADAL" clId="{ACF27709-B9EE-4707-A1E5-4CDD6AAECA24}" dt="2024-04-13T14:12:32.604" v="4478" actId="26606"/>
          <ac:spMkLst>
            <pc:docMk/>
            <pc:sldMk cId="469289944" sldId="259"/>
            <ac:spMk id="1198" creationId="{F3060C83-F051-4F0E-ABAD-AA0DFC48B218}"/>
          </ac:spMkLst>
        </pc:spChg>
        <pc:spChg chg="add del">
          <ac:chgData name="Heather Murray" userId="fc94520d-e0a6-4f9f-a3ce-8e3e8f0d871c" providerId="ADAL" clId="{ACF27709-B9EE-4707-A1E5-4CDD6AAECA24}" dt="2024-04-13T14:12:32.604" v="4478" actId="26606"/>
          <ac:spMkLst>
            <pc:docMk/>
            <pc:sldMk cId="469289944" sldId="259"/>
            <ac:spMk id="1200" creationId="{83C98ABE-055B-441F-B07E-44F97F083C39}"/>
          </ac:spMkLst>
        </pc:spChg>
        <pc:spChg chg="add del">
          <ac:chgData name="Heather Murray" userId="fc94520d-e0a6-4f9f-a3ce-8e3e8f0d871c" providerId="ADAL" clId="{ACF27709-B9EE-4707-A1E5-4CDD6AAECA24}" dt="2024-04-13T14:12:32.604" v="4478" actId="26606"/>
          <ac:spMkLst>
            <pc:docMk/>
            <pc:sldMk cId="469289944" sldId="259"/>
            <ac:spMk id="1202" creationId="{29FDB030-9B49-4CED-8CCD-4D99382388AC}"/>
          </ac:spMkLst>
        </pc:spChg>
        <pc:spChg chg="add del">
          <ac:chgData name="Heather Murray" userId="fc94520d-e0a6-4f9f-a3ce-8e3e8f0d871c" providerId="ADAL" clId="{ACF27709-B9EE-4707-A1E5-4CDD6AAECA24}" dt="2024-04-13T14:12:32.604" v="4478" actId="26606"/>
          <ac:spMkLst>
            <pc:docMk/>
            <pc:sldMk cId="469289944" sldId="259"/>
            <ac:spMk id="1204" creationId="{3783CA14-24A1-485C-8B30-D6A5D87987AD}"/>
          </ac:spMkLst>
        </pc:spChg>
        <pc:spChg chg="add del">
          <ac:chgData name="Heather Murray" userId="fc94520d-e0a6-4f9f-a3ce-8e3e8f0d871c" providerId="ADAL" clId="{ACF27709-B9EE-4707-A1E5-4CDD6AAECA24}" dt="2024-04-13T14:12:32.604" v="4478" actId="26606"/>
          <ac:spMkLst>
            <pc:docMk/>
            <pc:sldMk cId="469289944" sldId="259"/>
            <ac:spMk id="1206" creationId="{9A97C86A-04D6-40F7-AE84-31AB43E6A846}"/>
          </ac:spMkLst>
        </pc:spChg>
        <pc:spChg chg="add del">
          <ac:chgData name="Heather Murray" userId="fc94520d-e0a6-4f9f-a3ce-8e3e8f0d871c" providerId="ADAL" clId="{ACF27709-B9EE-4707-A1E5-4CDD6AAECA24}" dt="2024-04-13T14:12:32.604" v="4478" actId="26606"/>
          <ac:spMkLst>
            <pc:docMk/>
            <pc:sldMk cId="469289944" sldId="259"/>
            <ac:spMk id="1208" creationId="{FF9F2414-84E8-453E-B1F3-389FDE8192D9}"/>
          </ac:spMkLst>
        </pc:spChg>
        <pc:spChg chg="add del">
          <ac:chgData name="Heather Murray" userId="fc94520d-e0a6-4f9f-a3ce-8e3e8f0d871c" providerId="ADAL" clId="{ACF27709-B9EE-4707-A1E5-4CDD6AAECA24}" dt="2024-04-13T14:12:32.604" v="4478" actId="26606"/>
          <ac:spMkLst>
            <pc:docMk/>
            <pc:sldMk cId="469289944" sldId="259"/>
            <ac:spMk id="1210" creationId="{3ECA69A1-7536-43AC-85EF-C7106179F5ED}"/>
          </ac:spMkLst>
        </pc:spChg>
        <pc:spChg chg="add del">
          <ac:chgData name="Heather Murray" userId="fc94520d-e0a6-4f9f-a3ce-8e3e8f0d871c" providerId="ADAL" clId="{ACF27709-B9EE-4707-A1E5-4CDD6AAECA24}" dt="2024-04-13T14:12:27.692" v="4475" actId="26606"/>
          <ac:spMkLst>
            <pc:docMk/>
            <pc:sldMk cId="469289944" sldId="259"/>
            <ac:spMk id="1215" creationId="{3DAD86CA-8235-409B-982B-5E7A033E2392}"/>
          </ac:spMkLst>
        </pc:spChg>
        <pc:spChg chg="add del">
          <ac:chgData name="Heather Murray" userId="fc94520d-e0a6-4f9f-a3ce-8e3e8f0d871c" providerId="ADAL" clId="{ACF27709-B9EE-4707-A1E5-4CDD6AAECA24}" dt="2024-04-13T14:12:27.692" v="4475" actId="26606"/>
          <ac:spMkLst>
            <pc:docMk/>
            <pc:sldMk cId="469289944" sldId="259"/>
            <ac:spMk id="1217" creationId="{9F234FBA-3501-47B4-AE0C-AA4AFBC8F603}"/>
          </ac:spMkLst>
        </pc:spChg>
        <pc:spChg chg="add del">
          <ac:chgData name="Heather Murray" userId="fc94520d-e0a6-4f9f-a3ce-8e3e8f0d871c" providerId="ADAL" clId="{ACF27709-B9EE-4707-A1E5-4CDD6AAECA24}" dt="2024-04-13T14:12:27.692" v="4475" actId="26606"/>
          <ac:spMkLst>
            <pc:docMk/>
            <pc:sldMk cId="469289944" sldId="259"/>
            <ac:spMk id="1219" creationId="{B5EF893B-0491-416E-9D33-BADE9600792A}"/>
          </ac:spMkLst>
        </pc:spChg>
        <pc:spChg chg="add del">
          <ac:chgData name="Heather Murray" userId="fc94520d-e0a6-4f9f-a3ce-8e3e8f0d871c" providerId="ADAL" clId="{ACF27709-B9EE-4707-A1E5-4CDD6AAECA24}" dt="2024-04-13T14:12:32.600" v="4477" actId="26606"/>
          <ac:spMkLst>
            <pc:docMk/>
            <pc:sldMk cId="469289944" sldId="259"/>
            <ac:spMk id="1223" creationId="{69D184B2-2226-4E31-BCCB-444330767440}"/>
          </ac:spMkLst>
        </pc:spChg>
        <pc:spChg chg="add del">
          <ac:chgData name="Heather Murray" userId="fc94520d-e0a6-4f9f-a3ce-8e3e8f0d871c" providerId="ADAL" clId="{ACF27709-B9EE-4707-A1E5-4CDD6AAECA24}" dt="2024-04-13T14:12:32.600" v="4477" actId="26606"/>
          <ac:spMkLst>
            <pc:docMk/>
            <pc:sldMk cId="469289944" sldId="259"/>
            <ac:spMk id="1224" creationId="{1AC4D4E3-486A-464A-8EC8-D44881097267}"/>
          </ac:spMkLst>
        </pc:spChg>
        <pc:spChg chg="add del">
          <ac:chgData name="Heather Murray" userId="fc94520d-e0a6-4f9f-a3ce-8e3e8f0d871c" providerId="ADAL" clId="{ACF27709-B9EE-4707-A1E5-4CDD6AAECA24}" dt="2024-04-13T14:12:32.600" v="4477" actId="26606"/>
          <ac:spMkLst>
            <pc:docMk/>
            <pc:sldMk cId="469289944" sldId="259"/>
            <ac:spMk id="1225" creationId="{864DE13E-58EB-4475-B79C-0D4FC651239B}"/>
          </ac:spMkLst>
        </pc:spChg>
        <pc:spChg chg="add del">
          <ac:chgData name="Heather Murray" userId="fc94520d-e0a6-4f9f-a3ce-8e3e8f0d871c" providerId="ADAL" clId="{ACF27709-B9EE-4707-A1E5-4CDD6AAECA24}" dt="2024-04-13T14:12:56.528" v="4480" actId="26606"/>
          <ac:spMkLst>
            <pc:docMk/>
            <pc:sldMk cId="469289944" sldId="259"/>
            <ac:spMk id="1227" creationId="{4613B4A9-1C7C-4729-A016-AB42D3979460}"/>
          </ac:spMkLst>
        </pc:spChg>
        <pc:spChg chg="add del">
          <ac:chgData name="Heather Murray" userId="fc94520d-e0a6-4f9f-a3ce-8e3e8f0d871c" providerId="ADAL" clId="{ACF27709-B9EE-4707-A1E5-4CDD6AAECA24}" dt="2024-04-13T14:13:19.377" v="4484" actId="26606"/>
          <ac:spMkLst>
            <pc:docMk/>
            <pc:sldMk cId="469289944" sldId="259"/>
            <ac:spMk id="1232" creationId="{3DAD86CA-8235-409B-982B-5E7A033E2392}"/>
          </ac:spMkLst>
        </pc:spChg>
        <pc:spChg chg="add del">
          <ac:chgData name="Heather Murray" userId="fc94520d-e0a6-4f9f-a3ce-8e3e8f0d871c" providerId="ADAL" clId="{ACF27709-B9EE-4707-A1E5-4CDD6AAECA24}" dt="2024-04-13T14:13:19.377" v="4484" actId="26606"/>
          <ac:spMkLst>
            <pc:docMk/>
            <pc:sldMk cId="469289944" sldId="259"/>
            <ac:spMk id="1234" creationId="{9F234FBA-3501-47B4-AE0C-AA4AFBC8F603}"/>
          </ac:spMkLst>
        </pc:spChg>
        <pc:spChg chg="add del">
          <ac:chgData name="Heather Murray" userId="fc94520d-e0a6-4f9f-a3ce-8e3e8f0d871c" providerId="ADAL" clId="{ACF27709-B9EE-4707-A1E5-4CDD6AAECA24}" dt="2024-04-13T14:13:19.377" v="4484" actId="26606"/>
          <ac:spMkLst>
            <pc:docMk/>
            <pc:sldMk cId="469289944" sldId="259"/>
            <ac:spMk id="1236" creationId="{B5EF893B-0491-416E-9D33-BADE9600792A}"/>
          </ac:spMkLst>
        </pc:spChg>
        <pc:spChg chg="add del">
          <ac:chgData name="Heather Murray" userId="fc94520d-e0a6-4f9f-a3ce-8e3e8f0d871c" providerId="ADAL" clId="{ACF27709-B9EE-4707-A1E5-4CDD6AAECA24}" dt="2024-04-13T14:13:19.368" v="4483" actId="26606"/>
          <ac:spMkLst>
            <pc:docMk/>
            <pc:sldMk cId="469289944" sldId="259"/>
            <ac:spMk id="1243" creationId="{F3060C83-F051-4F0E-ABAD-AA0DFC48B218}"/>
          </ac:spMkLst>
        </pc:spChg>
        <pc:spChg chg="add del">
          <ac:chgData name="Heather Murray" userId="fc94520d-e0a6-4f9f-a3ce-8e3e8f0d871c" providerId="ADAL" clId="{ACF27709-B9EE-4707-A1E5-4CDD6AAECA24}" dt="2024-04-13T14:13:19.368" v="4483" actId="26606"/>
          <ac:spMkLst>
            <pc:docMk/>
            <pc:sldMk cId="469289944" sldId="259"/>
            <ac:spMk id="1245" creationId="{83C98ABE-055B-441F-B07E-44F97F083C39}"/>
          </ac:spMkLst>
        </pc:spChg>
        <pc:spChg chg="add del">
          <ac:chgData name="Heather Murray" userId="fc94520d-e0a6-4f9f-a3ce-8e3e8f0d871c" providerId="ADAL" clId="{ACF27709-B9EE-4707-A1E5-4CDD6AAECA24}" dt="2024-04-13T14:13:19.368" v="4483" actId="26606"/>
          <ac:spMkLst>
            <pc:docMk/>
            <pc:sldMk cId="469289944" sldId="259"/>
            <ac:spMk id="1247" creationId="{29FDB030-9B49-4CED-8CCD-4D99382388AC}"/>
          </ac:spMkLst>
        </pc:spChg>
        <pc:spChg chg="add del">
          <ac:chgData name="Heather Murray" userId="fc94520d-e0a6-4f9f-a3ce-8e3e8f0d871c" providerId="ADAL" clId="{ACF27709-B9EE-4707-A1E5-4CDD6AAECA24}" dt="2024-04-13T14:13:19.368" v="4483" actId="26606"/>
          <ac:spMkLst>
            <pc:docMk/>
            <pc:sldMk cId="469289944" sldId="259"/>
            <ac:spMk id="1249" creationId="{3783CA14-24A1-485C-8B30-D6A5D87987AD}"/>
          </ac:spMkLst>
        </pc:spChg>
        <pc:spChg chg="add del">
          <ac:chgData name="Heather Murray" userId="fc94520d-e0a6-4f9f-a3ce-8e3e8f0d871c" providerId="ADAL" clId="{ACF27709-B9EE-4707-A1E5-4CDD6AAECA24}" dt="2024-04-13T14:13:19.368" v="4483" actId="26606"/>
          <ac:spMkLst>
            <pc:docMk/>
            <pc:sldMk cId="469289944" sldId="259"/>
            <ac:spMk id="1251" creationId="{9A97C86A-04D6-40F7-AE84-31AB43E6A846}"/>
          </ac:spMkLst>
        </pc:spChg>
        <pc:spChg chg="add del">
          <ac:chgData name="Heather Murray" userId="fc94520d-e0a6-4f9f-a3ce-8e3e8f0d871c" providerId="ADAL" clId="{ACF27709-B9EE-4707-A1E5-4CDD6AAECA24}" dt="2024-04-13T14:13:19.368" v="4483" actId="26606"/>
          <ac:spMkLst>
            <pc:docMk/>
            <pc:sldMk cId="469289944" sldId="259"/>
            <ac:spMk id="1253" creationId="{FF9F2414-84E8-453E-B1F3-389FDE8192D9}"/>
          </ac:spMkLst>
        </pc:spChg>
        <pc:spChg chg="add del">
          <ac:chgData name="Heather Murray" userId="fc94520d-e0a6-4f9f-a3ce-8e3e8f0d871c" providerId="ADAL" clId="{ACF27709-B9EE-4707-A1E5-4CDD6AAECA24}" dt="2024-04-13T14:13:19.368" v="4483" actId="26606"/>
          <ac:spMkLst>
            <pc:docMk/>
            <pc:sldMk cId="469289944" sldId="259"/>
            <ac:spMk id="1255" creationId="{3ECA69A1-7536-43AC-85EF-C7106179F5ED}"/>
          </ac:spMkLst>
        </pc:spChg>
        <pc:spChg chg="add del">
          <ac:chgData name="Heather Murray" userId="fc94520d-e0a6-4f9f-a3ce-8e3e8f0d871c" providerId="ADAL" clId="{ACF27709-B9EE-4707-A1E5-4CDD6AAECA24}" dt="2024-04-13T14:13:49.848" v="4488" actId="26606"/>
          <ac:spMkLst>
            <pc:docMk/>
            <pc:sldMk cId="469289944" sldId="259"/>
            <ac:spMk id="1257" creationId="{63644BFD-D22E-4019-B666-387DA51AEAFD}"/>
          </ac:spMkLst>
        </pc:spChg>
        <pc:spChg chg="add del">
          <ac:chgData name="Heather Murray" userId="fc94520d-e0a6-4f9f-a3ce-8e3e8f0d871c" providerId="ADAL" clId="{ACF27709-B9EE-4707-A1E5-4CDD6AAECA24}" dt="2024-04-13T14:13:49.848" v="4488" actId="26606"/>
          <ac:spMkLst>
            <pc:docMk/>
            <pc:sldMk cId="469289944" sldId="259"/>
            <ac:spMk id="1260" creationId="{3776B14B-F2F4-4825-8DA8-8C7A0F2B3960}"/>
          </ac:spMkLst>
        </pc:spChg>
        <pc:spChg chg="add del">
          <ac:chgData name="Heather Murray" userId="fc94520d-e0a6-4f9f-a3ce-8e3e8f0d871c" providerId="ADAL" clId="{ACF27709-B9EE-4707-A1E5-4CDD6AAECA24}" dt="2024-04-13T14:13:49.840" v="4487" actId="26606"/>
          <ac:spMkLst>
            <pc:docMk/>
            <pc:sldMk cId="469289944" sldId="259"/>
            <ac:spMk id="1265" creationId="{AB8C311F-7253-4AED-9701-7FC0708C41C7}"/>
          </ac:spMkLst>
        </pc:spChg>
        <pc:spChg chg="add del">
          <ac:chgData name="Heather Murray" userId="fc94520d-e0a6-4f9f-a3ce-8e3e8f0d871c" providerId="ADAL" clId="{ACF27709-B9EE-4707-A1E5-4CDD6AAECA24}" dt="2024-04-13T14:13:49.840" v="4487" actId="26606"/>
          <ac:spMkLst>
            <pc:docMk/>
            <pc:sldMk cId="469289944" sldId="259"/>
            <ac:spMk id="1267" creationId="{E2384209-CB15-4CDF-9D31-C44FD9A3F20D}"/>
          </ac:spMkLst>
        </pc:spChg>
        <pc:spChg chg="add del">
          <ac:chgData name="Heather Murray" userId="fc94520d-e0a6-4f9f-a3ce-8e3e8f0d871c" providerId="ADAL" clId="{ACF27709-B9EE-4707-A1E5-4CDD6AAECA24}" dt="2024-04-13T14:13:49.840" v="4487" actId="26606"/>
          <ac:spMkLst>
            <pc:docMk/>
            <pc:sldMk cId="469289944" sldId="259"/>
            <ac:spMk id="1269" creationId="{2633B3B5-CC90-43F0-8714-D31D1F3F0209}"/>
          </ac:spMkLst>
        </pc:spChg>
        <pc:spChg chg="add del">
          <ac:chgData name="Heather Murray" userId="fc94520d-e0a6-4f9f-a3ce-8e3e8f0d871c" providerId="ADAL" clId="{ACF27709-B9EE-4707-A1E5-4CDD6AAECA24}" dt="2024-04-13T14:13:49.840" v="4487" actId="26606"/>
          <ac:spMkLst>
            <pc:docMk/>
            <pc:sldMk cId="469289944" sldId="259"/>
            <ac:spMk id="1271" creationId="{A8D57A06-A426-446D-B02C-A2DC6B62E45E}"/>
          </ac:spMkLst>
        </pc:spChg>
        <pc:spChg chg="add del">
          <ac:chgData name="Heather Murray" userId="fc94520d-e0a6-4f9f-a3ce-8e3e8f0d871c" providerId="ADAL" clId="{ACF27709-B9EE-4707-A1E5-4CDD6AAECA24}" dt="2024-04-13T15:27:03.736" v="6639" actId="26606"/>
          <ac:spMkLst>
            <pc:docMk/>
            <pc:sldMk cId="469289944" sldId="259"/>
            <ac:spMk id="1273" creationId="{0D1D8088-559A-46A5-A801-CDF0B9476BED}"/>
          </ac:spMkLst>
        </pc:spChg>
        <pc:spChg chg="add del">
          <ac:chgData name="Heather Murray" userId="fc94520d-e0a6-4f9f-a3ce-8e3e8f0d871c" providerId="ADAL" clId="{ACF27709-B9EE-4707-A1E5-4CDD6AAECA24}" dt="2024-04-13T15:27:03.736" v="6639" actId="26606"/>
          <ac:spMkLst>
            <pc:docMk/>
            <pc:sldMk cId="469289944" sldId="259"/>
            <ac:spMk id="1276" creationId="{3776B14B-F2F4-4825-8DA8-8C7A0F2B3960}"/>
          </ac:spMkLst>
        </pc:spChg>
        <pc:spChg chg="add del">
          <ac:chgData name="Heather Murray" userId="fc94520d-e0a6-4f9f-a3ce-8e3e8f0d871c" providerId="ADAL" clId="{ACF27709-B9EE-4707-A1E5-4CDD6AAECA24}" dt="2024-04-13T15:26:57.500" v="6636" actId="26606"/>
          <ac:spMkLst>
            <pc:docMk/>
            <pc:sldMk cId="469289944" sldId="259"/>
            <ac:spMk id="1281" creationId="{42A4FC2C-047E-45A5-965D-8E1E3BF09BC6}"/>
          </ac:spMkLst>
        </pc:spChg>
        <pc:spChg chg="add del">
          <ac:chgData name="Heather Murray" userId="fc94520d-e0a6-4f9f-a3ce-8e3e8f0d871c" providerId="ADAL" clId="{ACF27709-B9EE-4707-A1E5-4CDD6AAECA24}" dt="2024-04-13T15:27:03.730" v="6638" actId="26606"/>
          <ac:spMkLst>
            <pc:docMk/>
            <pc:sldMk cId="469289944" sldId="259"/>
            <ac:spMk id="1286" creationId="{6D5872A3-CFF8-4F36-8446-6F1B04585A91}"/>
          </ac:spMkLst>
        </pc:spChg>
        <pc:spChg chg="add del">
          <ac:chgData name="Heather Murray" userId="fc94520d-e0a6-4f9f-a3ce-8e3e8f0d871c" providerId="ADAL" clId="{ACF27709-B9EE-4707-A1E5-4CDD6AAECA24}" dt="2024-04-13T15:27:03.730" v="6638" actId="26606"/>
          <ac:spMkLst>
            <pc:docMk/>
            <pc:sldMk cId="469289944" sldId="259"/>
            <ac:spMk id="1287" creationId="{5E2C537D-FECA-4C7F-A65B-F82518B3A196}"/>
          </ac:spMkLst>
        </pc:spChg>
        <pc:spChg chg="add del">
          <ac:chgData name="Heather Murray" userId="fc94520d-e0a6-4f9f-a3ce-8e3e8f0d871c" providerId="ADAL" clId="{ACF27709-B9EE-4707-A1E5-4CDD6AAECA24}" dt="2024-04-13T15:40:15.284" v="6713" actId="26606"/>
          <ac:spMkLst>
            <pc:docMk/>
            <pc:sldMk cId="469289944" sldId="259"/>
            <ac:spMk id="1289" creationId="{42A4FC2C-047E-45A5-965D-8E1E3BF09BC6}"/>
          </ac:spMkLst>
        </pc:spChg>
        <pc:spChg chg="add del">
          <ac:chgData name="Heather Murray" userId="fc94520d-e0a6-4f9f-a3ce-8e3e8f0d871c" providerId="ADAL" clId="{ACF27709-B9EE-4707-A1E5-4CDD6AAECA24}" dt="2024-04-13T15:38:54.212" v="6684" actId="26606"/>
          <ac:spMkLst>
            <pc:docMk/>
            <pc:sldMk cId="469289944" sldId="259"/>
            <ac:spMk id="1294" creationId="{42A4FC2C-047E-45A5-965D-8E1E3BF09BC6}"/>
          </ac:spMkLst>
        </pc:spChg>
        <pc:spChg chg="add del">
          <ac:chgData name="Heather Murray" userId="fc94520d-e0a6-4f9f-a3ce-8e3e8f0d871c" providerId="ADAL" clId="{ACF27709-B9EE-4707-A1E5-4CDD6AAECA24}" dt="2024-04-13T15:39:01.009" v="6686" actId="26606"/>
          <ac:spMkLst>
            <pc:docMk/>
            <pc:sldMk cId="469289944" sldId="259"/>
            <ac:spMk id="1296" creationId="{C3896A03-3945-419A-B66B-4EE266EDD152}"/>
          </ac:spMkLst>
        </pc:spChg>
        <pc:spChg chg="add del">
          <ac:chgData name="Heather Murray" userId="fc94520d-e0a6-4f9f-a3ce-8e3e8f0d871c" providerId="ADAL" clId="{ACF27709-B9EE-4707-A1E5-4CDD6AAECA24}" dt="2024-04-13T15:39:41.581" v="6700" actId="26606"/>
          <ac:spMkLst>
            <pc:docMk/>
            <pc:sldMk cId="469289944" sldId="259"/>
            <ac:spMk id="1300" creationId="{7BD8AB83-2763-4392-B4B9-049CDF1F6EA4}"/>
          </ac:spMkLst>
        </pc:spChg>
        <pc:spChg chg="add del">
          <ac:chgData name="Heather Murray" userId="fc94520d-e0a6-4f9f-a3ce-8e3e8f0d871c" providerId="ADAL" clId="{ACF27709-B9EE-4707-A1E5-4CDD6AAECA24}" dt="2024-04-13T15:39:07.380" v="6688" actId="26606"/>
          <ac:spMkLst>
            <pc:docMk/>
            <pc:sldMk cId="469289944" sldId="259"/>
            <ac:spMk id="1301" creationId="{C7D023E4-8DE1-436E-9847-ED6A4B4B04FD}"/>
          </ac:spMkLst>
        </pc:spChg>
        <pc:spChg chg="add del">
          <ac:chgData name="Heather Murray" userId="fc94520d-e0a6-4f9f-a3ce-8e3e8f0d871c" providerId="ADAL" clId="{ACF27709-B9EE-4707-A1E5-4CDD6AAECA24}" dt="2024-04-13T15:39:41.581" v="6700" actId="26606"/>
          <ac:spMkLst>
            <pc:docMk/>
            <pc:sldMk cId="469289944" sldId="259"/>
            <ac:spMk id="1304" creationId="{CD97FAB4-59E0-4E65-B50B-867B14D2A067}"/>
          </ac:spMkLst>
        </pc:spChg>
        <pc:spChg chg="add del">
          <ac:chgData name="Heather Murray" userId="fc94520d-e0a6-4f9f-a3ce-8e3e8f0d871c" providerId="ADAL" clId="{ACF27709-B9EE-4707-A1E5-4CDD6AAECA24}" dt="2024-04-13T15:39:34.041" v="6696" actId="26606"/>
          <ac:spMkLst>
            <pc:docMk/>
            <pc:sldMk cId="469289944" sldId="259"/>
            <ac:spMk id="1306" creationId="{57957B04-C024-4B5F-B7C3-20FAE3F1D3CA}"/>
          </ac:spMkLst>
        </pc:spChg>
        <pc:spChg chg="add del">
          <ac:chgData name="Heather Murray" userId="fc94520d-e0a6-4f9f-a3ce-8e3e8f0d871c" providerId="ADAL" clId="{ACF27709-B9EE-4707-A1E5-4CDD6AAECA24}" dt="2024-04-13T15:39:34.041" v="6696" actId="26606"/>
          <ac:spMkLst>
            <pc:docMk/>
            <pc:sldMk cId="469289944" sldId="259"/>
            <ac:spMk id="1308" creationId="{C6FBFCE4-B693-49EB-9CE1-4420332195E7}"/>
          </ac:spMkLst>
        </pc:spChg>
        <pc:spChg chg="add del">
          <ac:chgData name="Heather Murray" userId="fc94520d-e0a6-4f9f-a3ce-8e3e8f0d871c" providerId="ADAL" clId="{ACF27709-B9EE-4707-A1E5-4CDD6AAECA24}" dt="2024-04-13T15:39:07.380" v="6688" actId="26606"/>
          <ac:spMkLst>
            <pc:docMk/>
            <pc:sldMk cId="469289944" sldId="259"/>
            <ac:spMk id="1310" creationId="{8B2B1708-8CE4-4A20-94F5-55118AE2CBD7}"/>
          </ac:spMkLst>
        </pc:spChg>
        <pc:spChg chg="add del">
          <ac:chgData name="Heather Murray" userId="fc94520d-e0a6-4f9f-a3ce-8e3e8f0d871c" providerId="ADAL" clId="{ACF27709-B9EE-4707-A1E5-4CDD6AAECA24}" dt="2024-04-13T15:39:10.239" v="6690" actId="26606"/>
          <ac:spMkLst>
            <pc:docMk/>
            <pc:sldMk cId="469289944" sldId="259"/>
            <ac:spMk id="1312" creationId="{57845966-6EFC-468A-9CC7-BAB4B95854E7}"/>
          </ac:spMkLst>
        </pc:spChg>
        <pc:spChg chg="add del">
          <ac:chgData name="Heather Murray" userId="fc94520d-e0a6-4f9f-a3ce-8e3e8f0d871c" providerId="ADAL" clId="{ACF27709-B9EE-4707-A1E5-4CDD6AAECA24}" dt="2024-04-13T15:39:10.239" v="6690" actId="26606"/>
          <ac:spMkLst>
            <pc:docMk/>
            <pc:sldMk cId="469289944" sldId="259"/>
            <ac:spMk id="1314" creationId="{ADAD1991-FFD1-4E94-ABAB-7560D33008E4}"/>
          </ac:spMkLst>
        </pc:spChg>
        <pc:spChg chg="add del">
          <ac:chgData name="Heather Murray" userId="fc94520d-e0a6-4f9f-a3ce-8e3e8f0d871c" providerId="ADAL" clId="{ACF27709-B9EE-4707-A1E5-4CDD6AAECA24}" dt="2024-04-13T15:39:12.887" v="6692" actId="26606"/>
          <ac:spMkLst>
            <pc:docMk/>
            <pc:sldMk cId="469289944" sldId="259"/>
            <ac:spMk id="1316" creationId="{C7D023E4-8DE1-436E-9847-ED6A4B4B04FD}"/>
          </ac:spMkLst>
        </pc:spChg>
        <pc:spChg chg="add del">
          <ac:chgData name="Heather Murray" userId="fc94520d-e0a6-4f9f-a3ce-8e3e8f0d871c" providerId="ADAL" clId="{ACF27709-B9EE-4707-A1E5-4CDD6AAECA24}" dt="2024-04-13T15:39:12.887" v="6692" actId="26606"/>
          <ac:spMkLst>
            <pc:docMk/>
            <pc:sldMk cId="469289944" sldId="259"/>
            <ac:spMk id="1317" creationId="{8B2B1708-8CE4-4A20-94F5-55118AE2CBD7}"/>
          </ac:spMkLst>
        </pc:spChg>
        <pc:spChg chg="add del">
          <ac:chgData name="Heather Murray" userId="fc94520d-e0a6-4f9f-a3ce-8e3e8f0d871c" providerId="ADAL" clId="{ACF27709-B9EE-4707-A1E5-4CDD6AAECA24}" dt="2024-04-13T15:39:23.614" v="6694" actId="26606"/>
          <ac:spMkLst>
            <pc:docMk/>
            <pc:sldMk cId="469289944" sldId="259"/>
            <ac:spMk id="1321" creationId="{C3896A03-3945-419A-B66B-4EE266EDD152}"/>
          </ac:spMkLst>
        </pc:spChg>
        <pc:spChg chg="add del">
          <ac:chgData name="Heather Murray" userId="fc94520d-e0a6-4f9f-a3ce-8e3e8f0d871c" providerId="ADAL" clId="{ACF27709-B9EE-4707-A1E5-4CDD6AAECA24}" dt="2024-04-13T15:39:34.041" v="6696" actId="26606"/>
          <ac:spMkLst>
            <pc:docMk/>
            <pc:sldMk cId="469289944" sldId="259"/>
            <ac:spMk id="1323" creationId="{14995E8B-DB3C-4E23-9186-1613402BFDCF}"/>
          </ac:spMkLst>
        </pc:spChg>
        <pc:spChg chg="add del">
          <ac:chgData name="Heather Murray" userId="fc94520d-e0a6-4f9f-a3ce-8e3e8f0d871c" providerId="ADAL" clId="{ACF27709-B9EE-4707-A1E5-4CDD6AAECA24}" dt="2024-04-13T15:39:34.041" v="6696" actId="26606"/>
          <ac:spMkLst>
            <pc:docMk/>
            <pc:sldMk cId="469289944" sldId="259"/>
            <ac:spMk id="1324" creationId="{CF21E7C5-2080-4549-97AA-9A6688257789}"/>
          </ac:spMkLst>
        </pc:spChg>
        <pc:spChg chg="add del">
          <ac:chgData name="Heather Murray" userId="fc94520d-e0a6-4f9f-a3ce-8e3e8f0d871c" providerId="ADAL" clId="{ACF27709-B9EE-4707-A1E5-4CDD6AAECA24}" dt="2024-04-13T15:39:38.229" v="6698" actId="26606"/>
          <ac:spMkLst>
            <pc:docMk/>
            <pc:sldMk cId="469289944" sldId="259"/>
            <ac:spMk id="1337" creationId="{E3CD7FE7-1237-41A0-B6C8-B0EFC310C435}"/>
          </ac:spMkLst>
        </pc:spChg>
        <pc:spChg chg="add del">
          <ac:chgData name="Heather Murray" userId="fc94520d-e0a6-4f9f-a3ce-8e3e8f0d871c" providerId="ADAL" clId="{ACF27709-B9EE-4707-A1E5-4CDD6AAECA24}" dt="2024-04-13T15:39:38.229" v="6698" actId="26606"/>
          <ac:spMkLst>
            <pc:docMk/>
            <pc:sldMk cId="469289944" sldId="259"/>
            <ac:spMk id="1338" creationId="{EB4E13AA-9A9A-446A-B0A3-443BA34BB51A}"/>
          </ac:spMkLst>
        </pc:spChg>
        <pc:spChg chg="add del">
          <ac:chgData name="Heather Murray" userId="fc94520d-e0a6-4f9f-a3ce-8e3e8f0d871c" providerId="ADAL" clId="{ACF27709-B9EE-4707-A1E5-4CDD6AAECA24}" dt="2024-04-13T15:39:38.229" v="6698" actId="26606"/>
          <ac:spMkLst>
            <pc:docMk/>
            <pc:sldMk cId="469289944" sldId="259"/>
            <ac:spMk id="1346" creationId="{FC62434D-2094-4FE0-9DE1-66F7D01E0F9F}"/>
          </ac:spMkLst>
        </pc:spChg>
        <pc:spChg chg="add del">
          <ac:chgData name="Heather Murray" userId="fc94520d-e0a6-4f9f-a3ce-8e3e8f0d871c" providerId="ADAL" clId="{ACF27709-B9EE-4707-A1E5-4CDD6AAECA24}" dt="2024-04-13T15:39:38.229" v="6698" actId="26606"/>
          <ac:spMkLst>
            <pc:docMk/>
            <pc:sldMk cId="469289944" sldId="259"/>
            <ac:spMk id="1350" creationId="{2BCB8B4F-F675-4134-B6FC-FE54CFAB1936}"/>
          </ac:spMkLst>
        </pc:spChg>
        <pc:spChg chg="add del">
          <ac:chgData name="Heather Murray" userId="fc94520d-e0a6-4f9f-a3ce-8e3e8f0d871c" providerId="ADAL" clId="{ACF27709-B9EE-4707-A1E5-4CDD6AAECA24}" dt="2024-04-13T15:39:41.581" v="6700" actId="26606"/>
          <ac:spMkLst>
            <pc:docMk/>
            <pc:sldMk cId="469289944" sldId="259"/>
            <ac:spMk id="1360" creationId="{ED55A19D-297C-4231-AD1F-08EF9B4AA8F4}"/>
          </ac:spMkLst>
        </pc:spChg>
        <pc:spChg chg="add del">
          <ac:chgData name="Heather Murray" userId="fc94520d-e0a6-4f9f-a3ce-8e3e8f0d871c" providerId="ADAL" clId="{ACF27709-B9EE-4707-A1E5-4CDD6AAECA24}" dt="2024-04-13T15:39:41.581" v="6700" actId="26606"/>
          <ac:spMkLst>
            <pc:docMk/>
            <pc:sldMk cId="469289944" sldId="259"/>
            <ac:spMk id="1361" creationId="{EBAB6C56-3D38-4923-996E-BD474BBB91E9}"/>
          </ac:spMkLst>
        </pc:spChg>
        <pc:spChg chg="add del">
          <ac:chgData name="Heather Murray" userId="fc94520d-e0a6-4f9f-a3ce-8e3e8f0d871c" providerId="ADAL" clId="{ACF27709-B9EE-4707-A1E5-4CDD6AAECA24}" dt="2024-04-13T15:39:41.581" v="6700" actId="26606"/>
          <ac:spMkLst>
            <pc:docMk/>
            <pc:sldMk cId="469289944" sldId="259"/>
            <ac:spMk id="1362" creationId="{20CD21DB-082D-417D-A5AB-FC838AF9D944}"/>
          </ac:spMkLst>
        </pc:spChg>
        <pc:spChg chg="add del">
          <ac:chgData name="Heather Murray" userId="fc94520d-e0a6-4f9f-a3ce-8e3e8f0d871c" providerId="ADAL" clId="{ACF27709-B9EE-4707-A1E5-4CDD6AAECA24}" dt="2024-04-13T15:39:41.581" v="6700" actId="26606"/>
          <ac:spMkLst>
            <pc:docMk/>
            <pc:sldMk cId="469289944" sldId="259"/>
            <ac:spMk id="1363" creationId="{480F071C-C35C-4CE1-8EE5-8ED96E2F4E25}"/>
          </ac:spMkLst>
        </pc:spChg>
        <pc:spChg chg="add del">
          <ac:chgData name="Heather Murray" userId="fc94520d-e0a6-4f9f-a3ce-8e3e8f0d871c" providerId="ADAL" clId="{ACF27709-B9EE-4707-A1E5-4CDD6AAECA24}" dt="2024-04-13T15:39:41.581" v="6700" actId="26606"/>
          <ac:spMkLst>
            <pc:docMk/>
            <pc:sldMk cId="469289944" sldId="259"/>
            <ac:spMk id="1364" creationId="{0D578F4B-2751-4FC2-8853-FAC5C59139C1}"/>
          </ac:spMkLst>
        </pc:spChg>
        <pc:spChg chg="add del">
          <ac:chgData name="Heather Murray" userId="fc94520d-e0a6-4f9f-a3ce-8e3e8f0d871c" providerId="ADAL" clId="{ACF27709-B9EE-4707-A1E5-4CDD6AAECA24}" dt="2024-04-13T15:39:48.608" v="6702" actId="26606"/>
          <ac:spMkLst>
            <pc:docMk/>
            <pc:sldMk cId="469289944" sldId="259"/>
            <ac:spMk id="1366" creationId="{A93898FF-D987-4B0E-BFB4-85F5EB356D4D}"/>
          </ac:spMkLst>
        </pc:spChg>
        <pc:spChg chg="add del">
          <ac:chgData name="Heather Murray" userId="fc94520d-e0a6-4f9f-a3ce-8e3e8f0d871c" providerId="ADAL" clId="{ACF27709-B9EE-4707-A1E5-4CDD6AAECA24}" dt="2024-04-13T15:39:48.608" v="6702" actId="26606"/>
          <ac:spMkLst>
            <pc:docMk/>
            <pc:sldMk cId="469289944" sldId="259"/>
            <ac:spMk id="1367" creationId="{8654E6D0-A14C-40BE-8E45-0815172668EC}"/>
          </ac:spMkLst>
        </pc:spChg>
        <pc:spChg chg="add del">
          <ac:chgData name="Heather Murray" userId="fc94520d-e0a6-4f9f-a3ce-8e3e8f0d871c" providerId="ADAL" clId="{ACF27709-B9EE-4707-A1E5-4CDD6AAECA24}" dt="2024-04-13T15:39:48.608" v="6702" actId="26606"/>
          <ac:spMkLst>
            <pc:docMk/>
            <pc:sldMk cId="469289944" sldId="259"/>
            <ac:spMk id="1369" creationId="{A737E5B8-8F31-4942-B159-B213C4D6D830}"/>
          </ac:spMkLst>
        </pc:spChg>
        <pc:spChg chg="add del">
          <ac:chgData name="Heather Murray" userId="fc94520d-e0a6-4f9f-a3ce-8e3e8f0d871c" providerId="ADAL" clId="{ACF27709-B9EE-4707-A1E5-4CDD6AAECA24}" dt="2024-04-13T15:39:48.608" v="6702" actId="26606"/>
          <ac:spMkLst>
            <pc:docMk/>
            <pc:sldMk cId="469289944" sldId="259"/>
            <ac:spMk id="1370" creationId="{42A4FC2C-047E-45A5-965D-8E1E3BF09BC6}"/>
          </ac:spMkLst>
        </pc:spChg>
        <pc:spChg chg="add del">
          <ac:chgData name="Heather Murray" userId="fc94520d-e0a6-4f9f-a3ce-8e3e8f0d871c" providerId="ADAL" clId="{ACF27709-B9EE-4707-A1E5-4CDD6AAECA24}" dt="2024-04-13T15:39:48.608" v="6702" actId="26606"/>
          <ac:spMkLst>
            <pc:docMk/>
            <pc:sldMk cId="469289944" sldId="259"/>
            <ac:spMk id="1371" creationId="{78F530DA-C7D1-4968-8F8A-8700C2BB2A49}"/>
          </ac:spMkLst>
        </pc:spChg>
        <pc:spChg chg="add del">
          <ac:chgData name="Heather Murray" userId="fc94520d-e0a6-4f9f-a3ce-8e3e8f0d871c" providerId="ADAL" clId="{ACF27709-B9EE-4707-A1E5-4CDD6AAECA24}" dt="2024-04-13T15:39:53.644" v="6704" actId="26606"/>
          <ac:spMkLst>
            <pc:docMk/>
            <pc:sldMk cId="469289944" sldId="259"/>
            <ac:spMk id="1373" creationId="{864E6549-FE97-4FC4-9D6B-F21DE7C4F672}"/>
          </ac:spMkLst>
        </pc:spChg>
        <pc:spChg chg="add del">
          <ac:chgData name="Heather Murray" userId="fc94520d-e0a6-4f9f-a3ce-8e3e8f0d871c" providerId="ADAL" clId="{ACF27709-B9EE-4707-A1E5-4CDD6AAECA24}" dt="2024-04-13T15:40:01.010" v="6706" actId="26606"/>
          <ac:spMkLst>
            <pc:docMk/>
            <pc:sldMk cId="469289944" sldId="259"/>
            <ac:spMk id="1377" creationId="{2215C6C6-E45C-4179-9FC1-E8A4C1D47430}"/>
          </ac:spMkLst>
        </pc:spChg>
        <pc:spChg chg="add del">
          <ac:chgData name="Heather Murray" userId="fc94520d-e0a6-4f9f-a3ce-8e3e8f0d871c" providerId="ADAL" clId="{ACF27709-B9EE-4707-A1E5-4CDD6AAECA24}" dt="2024-04-13T15:40:01.010" v="6706" actId="26606"/>
          <ac:spMkLst>
            <pc:docMk/>
            <pc:sldMk cId="469289944" sldId="259"/>
            <ac:spMk id="1381" creationId="{3776B14B-F2F4-4825-8DA8-8C7A0F2B3960}"/>
          </ac:spMkLst>
        </pc:spChg>
        <pc:spChg chg="add del">
          <ac:chgData name="Heather Murray" userId="fc94520d-e0a6-4f9f-a3ce-8e3e8f0d871c" providerId="ADAL" clId="{ACF27709-B9EE-4707-A1E5-4CDD6AAECA24}" dt="2024-04-13T15:40:08.579" v="6708" actId="26606"/>
          <ac:spMkLst>
            <pc:docMk/>
            <pc:sldMk cId="469289944" sldId="259"/>
            <ac:spMk id="1383" creationId="{3DAD86CA-8235-409B-982B-5E7A033E2392}"/>
          </ac:spMkLst>
        </pc:spChg>
        <pc:spChg chg="add del">
          <ac:chgData name="Heather Murray" userId="fc94520d-e0a6-4f9f-a3ce-8e3e8f0d871c" providerId="ADAL" clId="{ACF27709-B9EE-4707-A1E5-4CDD6AAECA24}" dt="2024-04-13T15:40:08.579" v="6708" actId="26606"/>
          <ac:spMkLst>
            <pc:docMk/>
            <pc:sldMk cId="469289944" sldId="259"/>
            <ac:spMk id="1384" creationId="{9F234FBA-3501-47B4-AE0C-AA4AFBC8F603}"/>
          </ac:spMkLst>
        </pc:spChg>
        <pc:spChg chg="add del">
          <ac:chgData name="Heather Murray" userId="fc94520d-e0a6-4f9f-a3ce-8e3e8f0d871c" providerId="ADAL" clId="{ACF27709-B9EE-4707-A1E5-4CDD6AAECA24}" dt="2024-04-13T15:40:08.579" v="6708" actId="26606"/>
          <ac:spMkLst>
            <pc:docMk/>
            <pc:sldMk cId="469289944" sldId="259"/>
            <ac:spMk id="1385" creationId="{B5EF893B-0491-416E-9D33-BADE9600792A}"/>
          </ac:spMkLst>
        </pc:spChg>
        <pc:spChg chg="add del">
          <ac:chgData name="Heather Murray" userId="fc94520d-e0a6-4f9f-a3ce-8e3e8f0d871c" providerId="ADAL" clId="{ACF27709-B9EE-4707-A1E5-4CDD6AAECA24}" dt="2024-04-13T15:40:10.883" v="6710" actId="26606"/>
          <ac:spMkLst>
            <pc:docMk/>
            <pc:sldMk cId="469289944" sldId="259"/>
            <ac:spMk id="1388" creationId="{42A4FC2C-047E-45A5-965D-8E1E3BF09BC6}"/>
          </ac:spMkLst>
        </pc:spChg>
        <pc:spChg chg="add del">
          <ac:chgData name="Heather Murray" userId="fc94520d-e0a6-4f9f-a3ce-8e3e8f0d871c" providerId="ADAL" clId="{ACF27709-B9EE-4707-A1E5-4CDD6AAECA24}" dt="2024-04-13T15:40:15.281" v="6712" actId="26606"/>
          <ac:spMkLst>
            <pc:docMk/>
            <pc:sldMk cId="469289944" sldId="259"/>
            <ac:spMk id="1390" creationId="{3DAD86CA-8235-409B-982B-5E7A033E2392}"/>
          </ac:spMkLst>
        </pc:spChg>
        <pc:spChg chg="add del">
          <ac:chgData name="Heather Murray" userId="fc94520d-e0a6-4f9f-a3ce-8e3e8f0d871c" providerId="ADAL" clId="{ACF27709-B9EE-4707-A1E5-4CDD6AAECA24}" dt="2024-04-13T15:40:15.281" v="6712" actId="26606"/>
          <ac:spMkLst>
            <pc:docMk/>
            <pc:sldMk cId="469289944" sldId="259"/>
            <ac:spMk id="1391" creationId="{9F234FBA-3501-47B4-AE0C-AA4AFBC8F603}"/>
          </ac:spMkLst>
        </pc:spChg>
        <pc:spChg chg="add del">
          <ac:chgData name="Heather Murray" userId="fc94520d-e0a6-4f9f-a3ce-8e3e8f0d871c" providerId="ADAL" clId="{ACF27709-B9EE-4707-A1E5-4CDD6AAECA24}" dt="2024-04-13T15:40:15.281" v="6712" actId="26606"/>
          <ac:spMkLst>
            <pc:docMk/>
            <pc:sldMk cId="469289944" sldId="259"/>
            <ac:spMk id="1392" creationId="{B5EF893B-0491-416E-9D33-BADE9600792A}"/>
          </ac:spMkLst>
        </pc:spChg>
        <pc:spChg chg="add">
          <ac:chgData name="Heather Murray" userId="fc94520d-e0a6-4f9f-a3ce-8e3e8f0d871c" providerId="ADAL" clId="{ACF27709-B9EE-4707-A1E5-4CDD6AAECA24}" dt="2024-04-13T15:40:15.284" v="6713" actId="26606"/>
          <ac:spMkLst>
            <pc:docMk/>
            <pc:sldMk cId="469289944" sldId="259"/>
            <ac:spMk id="1395" creationId="{42A4FC2C-047E-45A5-965D-8E1E3BF09BC6}"/>
          </ac:spMkLst>
        </pc:spChg>
        <pc:grpChg chg="add del">
          <ac:chgData name="Heather Murray" userId="fc94520d-e0a6-4f9f-a3ce-8e3e8f0d871c" providerId="ADAL" clId="{ACF27709-B9EE-4707-A1E5-4CDD6AAECA24}" dt="2024-04-12T16:36:47.359" v="161" actId="26606"/>
          <ac:grpSpMkLst>
            <pc:docMk/>
            <pc:sldMk cId="469289944" sldId="259"/>
            <ac:grpSpMk id="1038" creationId="{5FE9FE4C-C9E0-4C54-8010-EA9D29CD4D59}"/>
          </ac:grpSpMkLst>
        </pc:grpChg>
        <pc:grpChg chg="add del">
          <ac:chgData name="Heather Murray" userId="fc94520d-e0a6-4f9f-a3ce-8e3e8f0d871c" providerId="ADAL" clId="{ACF27709-B9EE-4707-A1E5-4CDD6AAECA24}" dt="2024-04-12T16:37:57.874" v="166" actId="26606"/>
          <ac:grpSpMkLst>
            <pc:docMk/>
            <pc:sldMk cId="469289944" sldId="259"/>
            <ac:grpSpMk id="1049" creationId="{8FFC4225-9683-4D55-8686-FCDDB8BCBF38}"/>
          </ac:grpSpMkLst>
        </pc:grpChg>
        <pc:grpChg chg="add del">
          <ac:chgData name="Heather Murray" userId="fc94520d-e0a6-4f9f-a3ce-8e3e8f0d871c" providerId="ADAL" clId="{ACF27709-B9EE-4707-A1E5-4CDD6AAECA24}" dt="2024-04-12T16:37:57.874" v="166" actId="26606"/>
          <ac:grpSpMkLst>
            <pc:docMk/>
            <pc:sldMk cId="469289944" sldId="259"/>
            <ac:grpSpMk id="1054" creationId="{58454601-8C5B-41C4-8012-BF42AE4E16F2}"/>
          </ac:grpSpMkLst>
        </pc:grpChg>
        <pc:grpChg chg="add del">
          <ac:chgData name="Heather Murray" userId="fc94520d-e0a6-4f9f-a3ce-8e3e8f0d871c" providerId="ADAL" clId="{ACF27709-B9EE-4707-A1E5-4CDD6AAECA24}" dt="2024-04-12T16:37:57.874" v="166" actId="26606"/>
          <ac:grpSpMkLst>
            <pc:docMk/>
            <pc:sldMk cId="469289944" sldId="259"/>
            <ac:grpSpMk id="1055" creationId="{2993EE7D-6C2F-43A3-9C60-0C79DB9E529F}"/>
          </ac:grpSpMkLst>
        </pc:grpChg>
        <pc:grpChg chg="add del">
          <ac:chgData name="Heather Murray" userId="fc94520d-e0a6-4f9f-a3ce-8e3e8f0d871c" providerId="ADAL" clId="{ACF27709-B9EE-4707-A1E5-4CDD6AAECA24}" dt="2024-04-12T16:38:31.875" v="174" actId="26606"/>
          <ac:grpSpMkLst>
            <pc:docMk/>
            <pc:sldMk cId="469289944" sldId="259"/>
            <ac:grpSpMk id="1072" creationId="{58454601-8C5B-41C4-8012-BF42AE4E16F2}"/>
          </ac:grpSpMkLst>
        </pc:grpChg>
        <pc:grpChg chg="add del">
          <ac:chgData name="Heather Murray" userId="fc94520d-e0a6-4f9f-a3ce-8e3e8f0d871c" providerId="ADAL" clId="{ACF27709-B9EE-4707-A1E5-4CDD6AAECA24}" dt="2024-04-12T16:38:31.875" v="174" actId="26606"/>
          <ac:grpSpMkLst>
            <pc:docMk/>
            <pc:sldMk cId="469289944" sldId="259"/>
            <ac:grpSpMk id="1084" creationId="{8FFC4225-9683-4D55-8686-FCDDB8BCBF38}"/>
          </ac:grpSpMkLst>
        </pc:grpChg>
        <pc:grpChg chg="add del">
          <ac:chgData name="Heather Murray" userId="fc94520d-e0a6-4f9f-a3ce-8e3e8f0d871c" providerId="ADAL" clId="{ACF27709-B9EE-4707-A1E5-4CDD6AAECA24}" dt="2024-04-12T16:38:31.875" v="174" actId="26606"/>
          <ac:grpSpMkLst>
            <pc:docMk/>
            <pc:sldMk cId="469289944" sldId="259"/>
            <ac:grpSpMk id="1090" creationId="{2993EE7D-6C2F-43A3-9C60-0C79DB9E529F}"/>
          </ac:grpSpMkLst>
        </pc:grpChg>
        <pc:grpChg chg="add del">
          <ac:chgData name="Heather Murray" userId="fc94520d-e0a6-4f9f-a3ce-8e3e8f0d871c" providerId="ADAL" clId="{ACF27709-B9EE-4707-A1E5-4CDD6AAECA24}" dt="2024-04-12T16:38:17.184" v="169" actId="26606"/>
          <ac:grpSpMkLst>
            <pc:docMk/>
            <pc:sldMk cId="469289944" sldId="259"/>
            <ac:grpSpMk id="1103" creationId="{EC2D6DD8-FAD6-401D-9DE6-71DD04C980F3}"/>
          </ac:grpSpMkLst>
        </pc:grpChg>
        <pc:grpChg chg="add del">
          <ac:chgData name="Heather Murray" userId="fc94520d-e0a6-4f9f-a3ce-8e3e8f0d871c" providerId="ADAL" clId="{ACF27709-B9EE-4707-A1E5-4CDD6AAECA24}" dt="2024-04-12T16:38:17.184" v="169" actId="26606"/>
          <ac:grpSpMkLst>
            <pc:docMk/>
            <pc:sldMk cId="469289944" sldId="259"/>
            <ac:grpSpMk id="1107" creationId="{43F5E015-E085-4624-B431-B42414448684}"/>
          </ac:grpSpMkLst>
        </pc:grpChg>
        <pc:grpChg chg="add del">
          <ac:chgData name="Heather Murray" userId="fc94520d-e0a6-4f9f-a3ce-8e3e8f0d871c" providerId="ADAL" clId="{ACF27709-B9EE-4707-A1E5-4CDD6AAECA24}" dt="2024-04-12T16:38:25.977" v="171" actId="26606"/>
          <ac:grpSpMkLst>
            <pc:docMk/>
            <pc:sldMk cId="469289944" sldId="259"/>
            <ac:grpSpMk id="1115" creationId="{8FFC4225-9683-4D55-8686-FCDDB8BCBF38}"/>
          </ac:grpSpMkLst>
        </pc:grpChg>
        <pc:grpChg chg="add del">
          <ac:chgData name="Heather Murray" userId="fc94520d-e0a6-4f9f-a3ce-8e3e8f0d871c" providerId="ADAL" clId="{ACF27709-B9EE-4707-A1E5-4CDD6AAECA24}" dt="2024-04-12T16:38:25.977" v="171" actId="26606"/>
          <ac:grpSpMkLst>
            <pc:docMk/>
            <pc:sldMk cId="469289944" sldId="259"/>
            <ac:grpSpMk id="1121" creationId="{2993EE7D-6C2F-43A3-9C60-0C79DB9E529F}"/>
          </ac:grpSpMkLst>
        </pc:grpChg>
        <pc:grpChg chg="add del">
          <ac:chgData name="Heather Murray" userId="fc94520d-e0a6-4f9f-a3ce-8e3e8f0d871c" providerId="ADAL" clId="{ACF27709-B9EE-4707-A1E5-4CDD6AAECA24}" dt="2024-04-12T16:38:25.977" v="171" actId="26606"/>
          <ac:grpSpMkLst>
            <pc:docMk/>
            <pc:sldMk cId="469289944" sldId="259"/>
            <ac:grpSpMk id="1127" creationId="{58454601-8C5B-41C4-8012-BF42AE4E16F2}"/>
          </ac:grpSpMkLst>
        </pc:grpChg>
        <pc:grpChg chg="add del">
          <ac:chgData name="Heather Murray" userId="fc94520d-e0a6-4f9f-a3ce-8e3e8f0d871c" providerId="ADAL" clId="{ACF27709-B9EE-4707-A1E5-4CDD6AAECA24}" dt="2024-04-12T16:40:04.112" v="180" actId="26606"/>
          <ac:grpSpMkLst>
            <pc:docMk/>
            <pc:sldMk cId="469289944" sldId="259"/>
            <ac:grpSpMk id="1140" creationId="{58454601-8C5B-41C4-8012-BF42AE4E16F2}"/>
          </ac:grpSpMkLst>
        </pc:grpChg>
        <pc:grpChg chg="add del">
          <ac:chgData name="Heather Murray" userId="fc94520d-e0a6-4f9f-a3ce-8e3e8f0d871c" providerId="ADAL" clId="{ACF27709-B9EE-4707-A1E5-4CDD6AAECA24}" dt="2024-04-12T16:40:04.112" v="180" actId="26606"/>
          <ac:grpSpMkLst>
            <pc:docMk/>
            <pc:sldMk cId="469289944" sldId="259"/>
            <ac:grpSpMk id="1142" creationId="{8FFC4225-9683-4D55-8686-FCDDB8BCBF38}"/>
          </ac:grpSpMkLst>
        </pc:grpChg>
        <pc:grpChg chg="add del">
          <ac:chgData name="Heather Murray" userId="fc94520d-e0a6-4f9f-a3ce-8e3e8f0d871c" providerId="ADAL" clId="{ACF27709-B9EE-4707-A1E5-4CDD6AAECA24}" dt="2024-04-12T16:40:04.112" v="180" actId="26606"/>
          <ac:grpSpMkLst>
            <pc:docMk/>
            <pc:sldMk cId="469289944" sldId="259"/>
            <ac:grpSpMk id="1143" creationId="{2993EE7D-6C2F-43A3-9C60-0C79DB9E529F}"/>
          </ac:grpSpMkLst>
        </pc:grpChg>
        <pc:grpChg chg="add del">
          <ac:chgData name="Heather Murray" userId="fc94520d-e0a6-4f9f-a3ce-8e3e8f0d871c" providerId="ADAL" clId="{ACF27709-B9EE-4707-A1E5-4CDD6AAECA24}" dt="2024-04-12T16:38:57.315" v="177" actId="26606"/>
          <ac:grpSpMkLst>
            <pc:docMk/>
            <pc:sldMk cId="469289944" sldId="259"/>
            <ac:grpSpMk id="1152" creationId="{58454601-8C5B-41C4-8012-BF42AE4E16F2}"/>
          </ac:grpSpMkLst>
        </pc:grpChg>
        <pc:grpChg chg="add del">
          <ac:chgData name="Heather Murray" userId="fc94520d-e0a6-4f9f-a3ce-8e3e8f0d871c" providerId="ADAL" clId="{ACF27709-B9EE-4707-A1E5-4CDD6AAECA24}" dt="2024-04-12T16:38:57.315" v="177" actId="26606"/>
          <ac:grpSpMkLst>
            <pc:docMk/>
            <pc:sldMk cId="469289944" sldId="259"/>
            <ac:grpSpMk id="1164" creationId="{8FFC4225-9683-4D55-8686-FCDDB8BCBF38}"/>
          </ac:grpSpMkLst>
        </pc:grpChg>
        <pc:grpChg chg="add del">
          <ac:chgData name="Heather Murray" userId="fc94520d-e0a6-4f9f-a3ce-8e3e8f0d871c" providerId="ADAL" clId="{ACF27709-B9EE-4707-A1E5-4CDD6AAECA24}" dt="2024-04-12T16:38:57.315" v="177" actId="26606"/>
          <ac:grpSpMkLst>
            <pc:docMk/>
            <pc:sldMk cId="469289944" sldId="259"/>
            <ac:grpSpMk id="1170" creationId="{2993EE7D-6C2F-43A3-9C60-0C79DB9E529F}"/>
          </ac:grpSpMkLst>
        </pc:grpChg>
        <pc:grpChg chg="add del">
          <ac:chgData name="Heather Murray" userId="fc94520d-e0a6-4f9f-a3ce-8e3e8f0d871c" providerId="ADAL" clId="{ACF27709-B9EE-4707-A1E5-4CDD6AAECA24}" dt="2024-04-13T14:13:49.848" v="4488" actId="26606"/>
          <ac:grpSpMkLst>
            <pc:docMk/>
            <pc:sldMk cId="469289944" sldId="259"/>
            <ac:grpSpMk id="1258" creationId="{5FE9FE4C-C9E0-4C54-8010-EA9D29CD4D59}"/>
          </ac:grpSpMkLst>
        </pc:grpChg>
        <pc:grpChg chg="add del">
          <ac:chgData name="Heather Murray" userId="fc94520d-e0a6-4f9f-a3ce-8e3e8f0d871c" providerId="ADAL" clId="{ACF27709-B9EE-4707-A1E5-4CDD6AAECA24}" dt="2024-04-13T15:27:03.736" v="6639" actId="26606"/>
          <ac:grpSpMkLst>
            <pc:docMk/>
            <pc:sldMk cId="469289944" sldId="259"/>
            <ac:grpSpMk id="1274" creationId="{83E2E96F-17F7-4C8C-BDF1-6BB90A0C1D7F}"/>
          </ac:grpSpMkLst>
        </pc:grpChg>
        <pc:grpChg chg="add del">
          <ac:chgData name="Heather Murray" userId="fc94520d-e0a6-4f9f-a3ce-8e3e8f0d871c" providerId="ADAL" clId="{ACF27709-B9EE-4707-A1E5-4CDD6AAECA24}" dt="2024-04-13T15:27:03.730" v="6638" actId="26606"/>
          <ac:grpSpMkLst>
            <pc:docMk/>
            <pc:sldMk cId="469289944" sldId="259"/>
            <ac:grpSpMk id="1283" creationId="{47EC0934-1503-4296-A688-FC4E83E3F60F}"/>
          </ac:grpSpMkLst>
        </pc:grpChg>
        <pc:grpChg chg="add del">
          <ac:chgData name="Heather Murray" userId="fc94520d-e0a6-4f9f-a3ce-8e3e8f0d871c" providerId="ADAL" clId="{ACF27709-B9EE-4707-A1E5-4CDD6AAECA24}" dt="2024-04-13T15:39:07.380" v="6688" actId="26606"/>
          <ac:grpSpMkLst>
            <pc:docMk/>
            <pc:sldMk cId="469289944" sldId="259"/>
            <ac:grpSpMk id="1298" creationId="{EC2D6DD8-FAD6-401D-9DE6-71DD04C980F3}"/>
          </ac:grpSpMkLst>
        </pc:grpChg>
        <pc:grpChg chg="add del">
          <ac:chgData name="Heather Murray" userId="fc94520d-e0a6-4f9f-a3ce-8e3e8f0d871c" providerId="ADAL" clId="{ACF27709-B9EE-4707-A1E5-4CDD6AAECA24}" dt="2024-04-13T15:39:07.380" v="6688" actId="26606"/>
          <ac:grpSpMkLst>
            <pc:docMk/>
            <pc:sldMk cId="469289944" sldId="259"/>
            <ac:grpSpMk id="1302" creationId="{43F5E015-E085-4624-B431-B42414448684}"/>
          </ac:grpSpMkLst>
        </pc:grpChg>
        <pc:grpChg chg="add del">
          <ac:chgData name="Heather Murray" userId="fc94520d-e0a6-4f9f-a3ce-8e3e8f0d871c" providerId="ADAL" clId="{ACF27709-B9EE-4707-A1E5-4CDD6AAECA24}" dt="2024-04-13T15:39:12.887" v="6692" actId="26606"/>
          <ac:grpSpMkLst>
            <pc:docMk/>
            <pc:sldMk cId="469289944" sldId="259"/>
            <ac:grpSpMk id="1318" creationId="{EC2D6DD8-FAD6-401D-9DE6-71DD04C980F3}"/>
          </ac:grpSpMkLst>
        </pc:grpChg>
        <pc:grpChg chg="add del">
          <ac:chgData name="Heather Murray" userId="fc94520d-e0a6-4f9f-a3ce-8e3e8f0d871c" providerId="ADAL" clId="{ACF27709-B9EE-4707-A1E5-4CDD6AAECA24}" dt="2024-04-13T15:39:12.887" v="6692" actId="26606"/>
          <ac:grpSpMkLst>
            <pc:docMk/>
            <pc:sldMk cId="469289944" sldId="259"/>
            <ac:grpSpMk id="1319" creationId="{43F5E015-E085-4624-B431-B42414448684}"/>
          </ac:grpSpMkLst>
        </pc:grpChg>
        <pc:grpChg chg="add del">
          <ac:chgData name="Heather Murray" userId="fc94520d-e0a6-4f9f-a3ce-8e3e8f0d871c" providerId="ADAL" clId="{ACF27709-B9EE-4707-A1E5-4CDD6AAECA24}" dt="2024-04-13T15:39:38.229" v="6698" actId="26606"/>
          <ac:grpSpMkLst>
            <pc:docMk/>
            <pc:sldMk cId="469289944" sldId="259"/>
            <ac:grpSpMk id="1322" creationId="{C34AA602-4B49-4D15-8863-224D616449F5}"/>
          </ac:grpSpMkLst>
        </pc:grpChg>
        <pc:grpChg chg="add del">
          <ac:chgData name="Heather Murray" userId="fc94520d-e0a6-4f9f-a3ce-8e3e8f0d871c" providerId="ADAL" clId="{ACF27709-B9EE-4707-A1E5-4CDD6AAECA24}" dt="2024-04-13T15:39:34.041" v="6696" actId="26606"/>
          <ac:grpSpMkLst>
            <pc:docMk/>
            <pc:sldMk cId="469289944" sldId="259"/>
            <ac:grpSpMk id="1325" creationId="{58454601-8C5B-41C4-8012-BF42AE4E16F2}"/>
          </ac:grpSpMkLst>
        </pc:grpChg>
        <pc:grpChg chg="add del">
          <ac:chgData name="Heather Murray" userId="fc94520d-e0a6-4f9f-a3ce-8e3e8f0d871c" providerId="ADAL" clId="{ACF27709-B9EE-4707-A1E5-4CDD6AAECA24}" dt="2024-04-13T15:39:34.041" v="6696" actId="26606"/>
          <ac:grpSpMkLst>
            <pc:docMk/>
            <pc:sldMk cId="469289944" sldId="259"/>
            <ac:grpSpMk id="1328" creationId="{8FFC4225-9683-4D55-8686-FCDDB8BCBF38}"/>
          </ac:grpSpMkLst>
        </pc:grpChg>
        <pc:grpChg chg="add del">
          <ac:chgData name="Heather Murray" userId="fc94520d-e0a6-4f9f-a3ce-8e3e8f0d871c" providerId="ADAL" clId="{ACF27709-B9EE-4707-A1E5-4CDD6AAECA24}" dt="2024-04-13T15:39:34.041" v="6696" actId="26606"/>
          <ac:grpSpMkLst>
            <pc:docMk/>
            <pc:sldMk cId="469289944" sldId="259"/>
            <ac:grpSpMk id="1332" creationId="{2993EE7D-6C2F-43A3-9C60-0C79DB9E529F}"/>
          </ac:grpSpMkLst>
        </pc:grpChg>
        <pc:grpChg chg="add del">
          <ac:chgData name="Heather Murray" userId="fc94520d-e0a6-4f9f-a3ce-8e3e8f0d871c" providerId="ADAL" clId="{ACF27709-B9EE-4707-A1E5-4CDD6AAECA24}" dt="2024-04-13T15:39:38.229" v="6698" actId="26606"/>
          <ac:grpSpMkLst>
            <pc:docMk/>
            <pc:sldMk cId="469289944" sldId="259"/>
            <ac:grpSpMk id="1339" creationId="{5FFA6810-6C3D-4754-B472-DF60413D61FE}"/>
          </ac:grpSpMkLst>
        </pc:grpChg>
        <pc:grpChg chg="add del">
          <ac:chgData name="Heather Murray" userId="fc94520d-e0a6-4f9f-a3ce-8e3e8f0d871c" providerId="ADAL" clId="{ACF27709-B9EE-4707-A1E5-4CDD6AAECA24}" dt="2024-04-13T15:39:38.229" v="6698" actId="26606"/>
          <ac:grpSpMkLst>
            <pc:docMk/>
            <pc:sldMk cId="469289944" sldId="259"/>
            <ac:grpSpMk id="1347" creationId="{2767291C-F63A-465E-A2D1-04BA96121FE2}"/>
          </ac:grpSpMkLst>
        </pc:grpChg>
        <pc:grpChg chg="add del">
          <ac:chgData name="Heather Murray" userId="fc94520d-e0a6-4f9f-a3ce-8e3e8f0d871c" providerId="ADAL" clId="{ACF27709-B9EE-4707-A1E5-4CDD6AAECA24}" dt="2024-04-13T15:39:38.229" v="6698" actId="26606"/>
          <ac:grpSpMkLst>
            <pc:docMk/>
            <pc:sldMk cId="469289944" sldId="259"/>
            <ac:grpSpMk id="1351" creationId="{A6BBBA07-FBD1-4D0D-9EB9-F7608965F409}"/>
          </ac:grpSpMkLst>
        </pc:grpChg>
        <pc:grpChg chg="add del">
          <ac:chgData name="Heather Murray" userId="fc94520d-e0a6-4f9f-a3ce-8e3e8f0d871c" providerId="ADAL" clId="{ACF27709-B9EE-4707-A1E5-4CDD6AAECA24}" dt="2024-04-13T15:39:53.644" v="6704" actId="26606"/>
          <ac:grpSpMkLst>
            <pc:docMk/>
            <pc:sldMk cId="469289944" sldId="259"/>
            <ac:grpSpMk id="1374" creationId="{A043D173-C90F-458B-9AB2-3B29D2944BA6}"/>
          </ac:grpSpMkLst>
        </pc:grpChg>
        <pc:grpChg chg="add del">
          <ac:chgData name="Heather Murray" userId="fc94520d-e0a6-4f9f-a3ce-8e3e8f0d871c" providerId="ADAL" clId="{ACF27709-B9EE-4707-A1E5-4CDD6AAECA24}" dt="2024-04-13T15:40:01.010" v="6706" actId="26606"/>
          <ac:grpSpMkLst>
            <pc:docMk/>
            <pc:sldMk cId="469289944" sldId="259"/>
            <ac:grpSpMk id="1378" creationId="{5FE9FE4C-C9E0-4C54-8010-EA9D29CD4D59}"/>
          </ac:grpSpMkLst>
        </pc:grpChg>
        <pc:picChg chg="add del">
          <ac:chgData name="Heather Murray" userId="fc94520d-e0a6-4f9f-a3ce-8e3e8f0d871c" providerId="ADAL" clId="{ACF27709-B9EE-4707-A1E5-4CDD6AAECA24}" dt="2024-04-13T15:26:20.948" v="6631" actId="478"/>
          <ac:picMkLst>
            <pc:docMk/>
            <pc:sldMk cId="469289944" sldId="259"/>
            <ac:picMk id="7" creationId="{2F68ACE8-0FE8-3624-EB27-DB0A86B39D2F}"/>
          </ac:picMkLst>
        </pc:picChg>
        <pc:picChg chg="add del mod">
          <ac:chgData name="Heather Murray" userId="fc94520d-e0a6-4f9f-a3ce-8e3e8f0d871c" providerId="ADAL" clId="{ACF27709-B9EE-4707-A1E5-4CDD6AAECA24}" dt="2024-04-13T15:28:14.701" v="6640" actId="21"/>
          <ac:picMkLst>
            <pc:docMk/>
            <pc:sldMk cId="469289944" sldId="259"/>
            <ac:picMk id="8" creationId="{C1D279F9-0175-FB72-2A37-FC8B0117CBDD}"/>
          </ac:picMkLst>
        </pc:picChg>
        <pc:picChg chg="add del mod">
          <ac:chgData name="Heather Murray" userId="fc94520d-e0a6-4f9f-a3ce-8e3e8f0d871c" providerId="ADAL" clId="{ACF27709-B9EE-4707-A1E5-4CDD6AAECA24}" dt="2024-04-13T15:28:25.025" v="6642" actId="478"/>
          <ac:picMkLst>
            <pc:docMk/>
            <pc:sldMk cId="469289944" sldId="259"/>
            <ac:picMk id="9" creationId="{C1D279F9-0175-FB72-2A37-FC8B0117CBDD}"/>
          </ac:picMkLst>
        </pc:picChg>
        <pc:picChg chg="add del mod">
          <ac:chgData name="Heather Murray" userId="fc94520d-e0a6-4f9f-a3ce-8e3e8f0d871c" providerId="ADAL" clId="{ACF27709-B9EE-4707-A1E5-4CDD6AAECA24}" dt="2024-04-13T15:38:08.468" v="6681" actId="21"/>
          <ac:picMkLst>
            <pc:docMk/>
            <pc:sldMk cId="469289944" sldId="259"/>
            <ac:picMk id="10" creationId="{18707B5F-E95A-55CE-F28E-6D2E30B855F2}"/>
          </ac:picMkLst>
        </pc:picChg>
        <pc:picChg chg="add del mod">
          <ac:chgData name="Heather Murray" userId="fc94520d-e0a6-4f9f-a3ce-8e3e8f0d871c" providerId="ADAL" clId="{ACF27709-B9EE-4707-A1E5-4CDD6AAECA24}" dt="2024-04-13T15:31:56.266" v="6677" actId="1076"/>
          <ac:picMkLst>
            <pc:docMk/>
            <pc:sldMk cId="469289944" sldId="259"/>
            <ac:picMk id="11" creationId="{A2147131-C620-1DD1-28E0-4F6ED05C41F2}"/>
          </ac:picMkLst>
        </pc:picChg>
        <pc:picChg chg="add del mod">
          <ac:chgData name="Heather Murray" userId="fc94520d-e0a6-4f9f-a3ce-8e3e8f0d871c" providerId="ADAL" clId="{ACF27709-B9EE-4707-A1E5-4CDD6AAECA24}" dt="2024-04-13T15:31:51.614" v="6674" actId="478"/>
          <ac:picMkLst>
            <pc:docMk/>
            <pc:sldMk cId="469289944" sldId="259"/>
            <ac:picMk id="12" creationId="{D998AC2C-0F7F-0563-0472-CC0273B8FFF2}"/>
          </ac:picMkLst>
        </pc:picChg>
        <pc:picChg chg="add del mod">
          <ac:chgData name="Heather Murray" userId="fc94520d-e0a6-4f9f-a3ce-8e3e8f0d871c" providerId="ADAL" clId="{ACF27709-B9EE-4707-A1E5-4CDD6AAECA24}" dt="2024-04-13T15:31:52.955" v="6675" actId="478"/>
          <ac:picMkLst>
            <pc:docMk/>
            <pc:sldMk cId="469289944" sldId="259"/>
            <ac:picMk id="13" creationId="{BAFCF05C-B7E4-C939-819D-854212ABCEAA}"/>
          </ac:picMkLst>
        </pc:picChg>
        <pc:picChg chg="add del mod">
          <ac:chgData name="Heather Murray" userId="fc94520d-e0a6-4f9f-a3ce-8e3e8f0d871c" providerId="ADAL" clId="{ACF27709-B9EE-4707-A1E5-4CDD6AAECA24}" dt="2024-04-13T15:31:49.365" v="6673" actId="478"/>
          <ac:picMkLst>
            <pc:docMk/>
            <pc:sldMk cId="469289944" sldId="259"/>
            <ac:picMk id="14" creationId="{4EFA9C1C-3E94-7FA4-FC16-0A0F5B040753}"/>
          </ac:picMkLst>
        </pc:picChg>
        <pc:picChg chg="add del mod">
          <ac:chgData name="Heather Murray" userId="fc94520d-e0a6-4f9f-a3ce-8e3e8f0d871c" providerId="ADAL" clId="{ACF27709-B9EE-4707-A1E5-4CDD6AAECA24}" dt="2024-04-13T15:31:49.365" v="6673" actId="478"/>
          <ac:picMkLst>
            <pc:docMk/>
            <pc:sldMk cId="469289944" sldId="259"/>
            <ac:picMk id="15" creationId="{4B230A03-887C-FBE9-9496-F1D8A7674C84}"/>
          </ac:picMkLst>
        </pc:picChg>
        <pc:picChg chg="add mod">
          <ac:chgData name="Heather Murray" userId="fc94520d-e0a6-4f9f-a3ce-8e3e8f0d871c" providerId="ADAL" clId="{ACF27709-B9EE-4707-A1E5-4CDD6AAECA24}" dt="2024-04-13T15:30:01.108" v="6653"/>
          <ac:picMkLst>
            <pc:docMk/>
            <pc:sldMk cId="469289944" sldId="259"/>
            <ac:picMk id="19" creationId="{CC4C524C-0830-BAA9-CF1E-9C4E64749945}"/>
          </ac:picMkLst>
        </pc:picChg>
        <pc:picChg chg="add mod">
          <ac:chgData name="Heather Murray" userId="fc94520d-e0a6-4f9f-a3ce-8e3e8f0d871c" providerId="ADAL" clId="{ACF27709-B9EE-4707-A1E5-4CDD6AAECA24}" dt="2024-04-13T15:30:01.108" v="6653"/>
          <ac:picMkLst>
            <pc:docMk/>
            <pc:sldMk cId="469289944" sldId="259"/>
            <ac:picMk id="20" creationId="{6AB86D9A-ADC0-A64A-1751-D21C24164834}"/>
          </ac:picMkLst>
        </pc:picChg>
        <pc:picChg chg="add mod">
          <ac:chgData name="Heather Murray" userId="fc94520d-e0a6-4f9f-a3ce-8e3e8f0d871c" providerId="ADAL" clId="{ACF27709-B9EE-4707-A1E5-4CDD6AAECA24}" dt="2024-04-13T15:40:15.284" v="6713" actId="26606"/>
          <ac:picMkLst>
            <pc:docMk/>
            <pc:sldMk cId="469289944" sldId="259"/>
            <ac:picMk id="21" creationId="{0B939F48-D4E9-0F12-2B9C-F3C9157C5E9D}"/>
          </ac:picMkLst>
        </pc:picChg>
        <pc:picChg chg="add del mod">
          <ac:chgData name="Heather Murray" userId="fc94520d-e0a6-4f9f-a3ce-8e3e8f0d871c" providerId="ADAL" clId="{ACF27709-B9EE-4707-A1E5-4CDD6AAECA24}" dt="2024-04-12T14:58:35.075" v="20" actId="478"/>
          <ac:picMkLst>
            <pc:docMk/>
            <pc:sldMk cId="469289944" sldId="259"/>
            <ac:picMk id="1026" creationId="{CC1DAFE2-87CE-6952-D52F-C2B06FD50A03}"/>
          </ac:picMkLst>
        </pc:picChg>
        <pc:picChg chg="add del mod">
          <ac:chgData name="Heather Murray" userId="fc94520d-e0a6-4f9f-a3ce-8e3e8f0d871c" providerId="ADAL" clId="{ACF27709-B9EE-4707-A1E5-4CDD6AAECA24}" dt="2024-04-13T15:23:53.371" v="6625" actId="478"/>
          <ac:picMkLst>
            <pc:docMk/>
            <pc:sldMk cId="469289944" sldId="259"/>
            <ac:picMk id="1028" creationId="{A55C4166-F1E2-10F3-7428-6869ABEE1982}"/>
          </ac:picMkLst>
        </pc:picChg>
        <pc:picChg chg="add del">
          <ac:chgData name="Heather Murray" userId="fc94520d-e0a6-4f9f-a3ce-8e3e8f0d871c" providerId="ADAL" clId="{ACF27709-B9EE-4707-A1E5-4CDD6AAECA24}" dt="2024-04-13T15:39:10.239" v="6690" actId="26606"/>
          <ac:picMkLst>
            <pc:docMk/>
            <pc:sldMk cId="469289944" sldId="259"/>
            <ac:picMk id="1313" creationId="{75554383-98AF-4A47-BB65-705FAAA4BE6A}"/>
          </ac:picMkLst>
        </pc:picChg>
        <pc:picChg chg="add del">
          <ac:chgData name="Heather Murray" userId="fc94520d-e0a6-4f9f-a3ce-8e3e8f0d871c" providerId="ADAL" clId="{ACF27709-B9EE-4707-A1E5-4CDD6AAECA24}" dt="2024-04-13T15:39:48.608" v="6702" actId="26606"/>
          <ac:picMkLst>
            <pc:docMk/>
            <pc:sldMk cId="469289944" sldId="259"/>
            <ac:picMk id="1368" creationId="{5516C1EB-8D62-4BF0-92B5-02E6AE43B1F3}"/>
          </ac:picMkLst>
        </pc:picChg>
        <pc:cxnChg chg="add del">
          <ac:chgData name="Heather Murray" userId="fc94520d-e0a6-4f9f-a3ce-8e3e8f0d871c" providerId="ADAL" clId="{ACF27709-B9EE-4707-A1E5-4CDD6AAECA24}" dt="2024-04-13T14:12:27.692" v="4475" actId="26606"/>
          <ac:cxnSpMkLst>
            <pc:docMk/>
            <pc:sldMk cId="469289944" sldId="259"/>
            <ac:cxnSpMk id="1221" creationId="{469F4FF8-F8B0-4630-BA1B-0D8B324CD5FF}"/>
          </ac:cxnSpMkLst>
        </pc:cxnChg>
        <pc:cxnChg chg="add del">
          <ac:chgData name="Heather Murray" userId="fc94520d-e0a6-4f9f-a3ce-8e3e8f0d871c" providerId="ADAL" clId="{ACF27709-B9EE-4707-A1E5-4CDD6AAECA24}" dt="2024-04-13T14:13:19.377" v="4484" actId="26606"/>
          <ac:cxnSpMkLst>
            <pc:docMk/>
            <pc:sldMk cId="469289944" sldId="259"/>
            <ac:cxnSpMk id="1238" creationId="{469F4FF8-F8B0-4630-BA1B-0D8B324CD5FF}"/>
          </ac:cxnSpMkLst>
        </pc:cxnChg>
        <pc:cxnChg chg="add del">
          <ac:chgData name="Heather Murray" userId="fc94520d-e0a6-4f9f-a3ce-8e3e8f0d871c" providerId="ADAL" clId="{ACF27709-B9EE-4707-A1E5-4CDD6AAECA24}" dt="2024-04-13T15:40:08.579" v="6708" actId="26606"/>
          <ac:cxnSpMkLst>
            <pc:docMk/>
            <pc:sldMk cId="469289944" sldId="259"/>
            <ac:cxnSpMk id="1386" creationId="{469F4FF8-F8B0-4630-BA1B-0D8B324CD5FF}"/>
          </ac:cxnSpMkLst>
        </pc:cxnChg>
        <pc:cxnChg chg="add del">
          <ac:chgData name="Heather Murray" userId="fc94520d-e0a6-4f9f-a3ce-8e3e8f0d871c" providerId="ADAL" clId="{ACF27709-B9EE-4707-A1E5-4CDD6AAECA24}" dt="2024-04-13T15:40:15.281" v="6712" actId="26606"/>
          <ac:cxnSpMkLst>
            <pc:docMk/>
            <pc:sldMk cId="469289944" sldId="259"/>
            <ac:cxnSpMk id="1393" creationId="{469F4FF8-F8B0-4630-BA1B-0D8B324CD5FF}"/>
          </ac:cxnSpMkLst>
        </pc:cxnChg>
      </pc:sldChg>
      <pc:sldChg chg="modSp mod">
        <pc:chgData name="Heather Murray" userId="fc94520d-e0a6-4f9f-a3ce-8e3e8f0d871c" providerId="ADAL" clId="{ACF27709-B9EE-4707-A1E5-4CDD6AAECA24}" dt="2024-04-16T16:32:16.202" v="10259" actId="2711"/>
        <pc:sldMkLst>
          <pc:docMk/>
          <pc:sldMk cId="1796137024" sldId="260"/>
        </pc:sldMkLst>
        <pc:spChg chg="mod">
          <ac:chgData name="Heather Murray" userId="fc94520d-e0a6-4f9f-a3ce-8e3e8f0d871c" providerId="ADAL" clId="{ACF27709-B9EE-4707-A1E5-4CDD6AAECA24}" dt="2024-04-16T16:32:16.202" v="10259" actId="2711"/>
          <ac:spMkLst>
            <pc:docMk/>
            <pc:sldMk cId="1796137024" sldId="260"/>
            <ac:spMk id="3" creationId="{00000000-0000-0000-0000-000000000000}"/>
          </ac:spMkLst>
        </pc:spChg>
      </pc:sldChg>
      <pc:sldChg chg="addSp delSp modSp mod">
        <pc:chgData name="Heather Murray" userId="fc94520d-e0a6-4f9f-a3ce-8e3e8f0d871c" providerId="ADAL" clId="{ACF27709-B9EE-4707-A1E5-4CDD6AAECA24}" dt="2024-04-17T19:47:31.278" v="11192" actId="1076"/>
        <pc:sldMkLst>
          <pc:docMk/>
          <pc:sldMk cId="497336489" sldId="261"/>
        </pc:sldMkLst>
        <pc:spChg chg="mod">
          <ac:chgData name="Heather Murray" userId="fc94520d-e0a6-4f9f-a3ce-8e3e8f0d871c" providerId="ADAL" clId="{ACF27709-B9EE-4707-A1E5-4CDD6AAECA24}" dt="2024-04-17T19:47:25.686" v="11191" actId="20577"/>
          <ac:spMkLst>
            <pc:docMk/>
            <pc:sldMk cId="497336489" sldId="261"/>
            <ac:spMk id="2" creationId="{00000000-0000-0000-0000-000000000000}"/>
          </ac:spMkLst>
        </pc:spChg>
        <pc:spChg chg="mod">
          <ac:chgData name="Heather Murray" userId="fc94520d-e0a6-4f9f-a3ce-8e3e8f0d871c" providerId="ADAL" clId="{ACF27709-B9EE-4707-A1E5-4CDD6AAECA24}" dt="2024-04-16T16:29:57.840" v="10242" actId="2711"/>
          <ac:spMkLst>
            <pc:docMk/>
            <pc:sldMk cId="497336489" sldId="261"/>
            <ac:spMk id="3" creationId="{00000000-0000-0000-0000-000000000000}"/>
          </ac:spMkLst>
        </pc:spChg>
        <pc:spChg chg="del mod">
          <ac:chgData name="Heather Murray" userId="fc94520d-e0a6-4f9f-a3ce-8e3e8f0d871c" providerId="ADAL" clId="{ACF27709-B9EE-4707-A1E5-4CDD6AAECA24}" dt="2024-04-13T14:29:55.302" v="4811" actId="478"/>
          <ac:spMkLst>
            <pc:docMk/>
            <pc:sldMk cId="497336489" sldId="261"/>
            <ac:spMk id="4" creationId="{00000000-0000-0000-0000-000000000000}"/>
          </ac:spMkLst>
        </pc:spChg>
        <pc:spChg chg="add del mod">
          <ac:chgData name="Heather Murray" userId="fc94520d-e0a6-4f9f-a3ce-8e3e8f0d871c" providerId="ADAL" clId="{ACF27709-B9EE-4707-A1E5-4CDD6AAECA24}" dt="2024-04-13T14:29:58.967" v="4812" actId="478"/>
          <ac:spMkLst>
            <pc:docMk/>
            <pc:sldMk cId="497336489" sldId="261"/>
            <ac:spMk id="6" creationId="{4B687D32-F2C4-8CA1-A454-32C63B012760}"/>
          </ac:spMkLst>
        </pc:spChg>
        <pc:picChg chg="mod">
          <ac:chgData name="Heather Murray" userId="fc94520d-e0a6-4f9f-a3ce-8e3e8f0d871c" providerId="ADAL" clId="{ACF27709-B9EE-4707-A1E5-4CDD6AAECA24}" dt="2024-04-17T19:47:31.278" v="11192" actId="1076"/>
          <ac:picMkLst>
            <pc:docMk/>
            <pc:sldMk cId="497336489" sldId="261"/>
            <ac:picMk id="8" creationId="{EE1DF49D-BAFA-4A20-B3BF-8971364719A7}"/>
          </ac:picMkLst>
        </pc:picChg>
      </pc:sldChg>
      <pc:sldChg chg="modSp mod">
        <pc:chgData name="Heather Murray" userId="fc94520d-e0a6-4f9f-a3ce-8e3e8f0d871c" providerId="ADAL" clId="{ACF27709-B9EE-4707-A1E5-4CDD6AAECA24}" dt="2024-04-16T16:32:32.305" v="10261" actId="2711"/>
        <pc:sldMkLst>
          <pc:docMk/>
          <pc:sldMk cId="1136433131" sldId="263"/>
        </pc:sldMkLst>
        <pc:spChg chg="mod">
          <ac:chgData name="Heather Murray" userId="fc94520d-e0a6-4f9f-a3ce-8e3e8f0d871c" providerId="ADAL" clId="{ACF27709-B9EE-4707-A1E5-4CDD6AAECA24}" dt="2024-04-16T16:32:32.305" v="10261" actId="2711"/>
          <ac:spMkLst>
            <pc:docMk/>
            <pc:sldMk cId="1136433131" sldId="263"/>
            <ac:spMk id="3" creationId="{C19B9267-8A74-5643-AF3F-C8C5DA667A0C}"/>
          </ac:spMkLst>
        </pc:spChg>
      </pc:sldChg>
      <pc:sldChg chg="modSp mod">
        <pc:chgData name="Heather Murray" userId="fc94520d-e0a6-4f9f-a3ce-8e3e8f0d871c" providerId="ADAL" clId="{ACF27709-B9EE-4707-A1E5-4CDD6AAECA24}" dt="2024-04-16T16:32:06.721" v="10258" actId="2711"/>
        <pc:sldMkLst>
          <pc:docMk/>
          <pc:sldMk cId="1453935936" sldId="265"/>
        </pc:sldMkLst>
        <pc:spChg chg="mod">
          <ac:chgData name="Heather Murray" userId="fc94520d-e0a6-4f9f-a3ce-8e3e8f0d871c" providerId="ADAL" clId="{ACF27709-B9EE-4707-A1E5-4CDD6AAECA24}" dt="2024-04-16T16:32:06.721" v="10258" actId="2711"/>
          <ac:spMkLst>
            <pc:docMk/>
            <pc:sldMk cId="1453935936" sldId="265"/>
            <ac:spMk id="3" creationId="{4E9E0800-2F6F-704B-B381-29819E15B23B}"/>
          </ac:spMkLst>
        </pc:spChg>
      </pc:sldChg>
      <pc:sldChg chg="addSp delSp modSp mod">
        <pc:chgData name="Heather Murray" userId="fc94520d-e0a6-4f9f-a3ce-8e3e8f0d871c" providerId="ADAL" clId="{ACF27709-B9EE-4707-A1E5-4CDD6AAECA24}" dt="2024-04-16T16:29:47.614" v="10241" actId="2711"/>
        <pc:sldMkLst>
          <pc:docMk/>
          <pc:sldMk cId="2548162377" sldId="266"/>
        </pc:sldMkLst>
        <pc:spChg chg="mod">
          <ac:chgData name="Heather Murray" userId="fc94520d-e0a6-4f9f-a3ce-8e3e8f0d871c" providerId="ADAL" clId="{ACF27709-B9EE-4707-A1E5-4CDD6AAECA24}" dt="2024-04-16T16:29:47.614" v="10241" actId="2711"/>
          <ac:spMkLst>
            <pc:docMk/>
            <pc:sldMk cId="2548162377" sldId="266"/>
            <ac:spMk id="2" creationId="{08F1480E-7A19-4D98-A81D-541FEF8E8FD8}"/>
          </ac:spMkLst>
        </pc:spChg>
        <pc:spChg chg="mod">
          <ac:chgData name="Heather Murray" userId="fc94520d-e0a6-4f9f-a3ce-8e3e8f0d871c" providerId="ADAL" clId="{ACF27709-B9EE-4707-A1E5-4CDD6AAECA24}" dt="2024-04-16T16:29:35.715" v="10239" actId="2711"/>
          <ac:spMkLst>
            <pc:docMk/>
            <pc:sldMk cId="2548162377" sldId="266"/>
            <ac:spMk id="3" creationId="{AF3344CF-1341-43F6-8728-F6F97E3D3B7C}"/>
          </ac:spMkLst>
        </pc:spChg>
        <pc:spChg chg="del">
          <ac:chgData name="Heather Murray" userId="fc94520d-e0a6-4f9f-a3ce-8e3e8f0d871c" providerId="ADAL" clId="{ACF27709-B9EE-4707-A1E5-4CDD6AAECA24}" dt="2024-04-13T14:30:49.866" v="4820" actId="478"/>
          <ac:spMkLst>
            <pc:docMk/>
            <pc:sldMk cId="2548162377" sldId="266"/>
            <ac:spMk id="4" creationId="{BE196969-4316-4EF3-8031-4C19E286C16E}"/>
          </ac:spMkLst>
        </pc:spChg>
        <pc:picChg chg="add del mod">
          <ac:chgData name="Heather Murray" userId="fc94520d-e0a6-4f9f-a3ce-8e3e8f0d871c" providerId="ADAL" clId="{ACF27709-B9EE-4707-A1E5-4CDD6AAECA24}" dt="2024-04-13T16:55:15.618" v="8634" actId="478"/>
          <ac:picMkLst>
            <pc:docMk/>
            <pc:sldMk cId="2548162377" sldId="266"/>
            <ac:picMk id="10242" creationId="{61A892C5-223A-6B7A-2EBE-42E340FDAB07}"/>
          </ac:picMkLst>
        </pc:picChg>
      </pc:sldChg>
      <pc:sldChg chg="addSp delSp modSp mod modTransition">
        <pc:chgData name="Heather Murray" userId="fc94520d-e0a6-4f9f-a3ce-8e3e8f0d871c" providerId="ADAL" clId="{ACF27709-B9EE-4707-A1E5-4CDD6AAECA24}" dt="2024-04-16T16:29:19.880" v="10238" actId="1076"/>
        <pc:sldMkLst>
          <pc:docMk/>
          <pc:sldMk cId="2936035062" sldId="267"/>
        </pc:sldMkLst>
        <pc:spChg chg="add del mod">
          <ac:chgData name="Heather Murray" userId="fc94520d-e0a6-4f9f-a3ce-8e3e8f0d871c" providerId="ADAL" clId="{ACF27709-B9EE-4707-A1E5-4CDD6AAECA24}" dt="2024-04-13T14:47:35.080" v="5534"/>
          <ac:spMkLst>
            <pc:docMk/>
            <pc:sldMk cId="2936035062" sldId="267"/>
            <ac:spMk id="2" creationId="{D79C15C0-0FC1-9405-382E-1B1179942746}"/>
          </ac:spMkLst>
        </pc:spChg>
        <pc:spChg chg="mod">
          <ac:chgData name="Heather Murray" userId="fc94520d-e0a6-4f9f-a3ce-8e3e8f0d871c" providerId="ADAL" clId="{ACF27709-B9EE-4707-A1E5-4CDD6AAECA24}" dt="2024-04-16T16:28:49.510" v="10232" actId="2711"/>
          <ac:spMkLst>
            <pc:docMk/>
            <pc:sldMk cId="2936035062" sldId="267"/>
            <ac:spMk id="3" creationId="{20D5E269-6760-4C11-AB76-78ECF6C91899}"/>
          </ac:spMkLst>
        </pc:spChg>
        <pc:spChg chg="del">
          <ac:chgData name="Heather Murray" userId="fc94520d-e0a6-4f9f-a3ce-8e3e8f0d871c" providerId="ADAL" clId="{ACF27709-B9EE-4707-A1E5-4CDD6AAECA24}" dt="2024-04-13T14:32:53.786" v="4911" actId="478"/>
          <ac:spMkLst>
            <pc:docMk/>
            <pc:sldMk cId="2936035062" sldId="267"/>
            <ac:spMk id="4" creationId="{4E38BA93-2837-4778-B357-470BF9113220}"/>
          </ac:spMkLst>
        </pc:spChg>
        <pc:spChg chg="add mod">
          <ac:chgData name="Heather Murray" userId="fc94520d-e0a6-4f9f-a3ce-8e3e8f0d871c" providerId="ADAL" clId="{ACF27709-B9EE-4707-A1E5-4CDD6AAECA24}" dt="2024-04-16T16:28:55.761" v="10233" actId="1076"/>
          <ac:spMkLst>
            <pc:docMk/>
            <pc:sldMk cId="2936035062" sldId="267"/>
            <ac:spMk id="5" creationId="{D981130F-96F9-1D27-D660-EBF1D3C664C3}"/>
          </ac:spMkLst>
        </pc:spChg>
        <pc:spChg chg="add mod">
          <ac:chgData name="Heather Murray" userId="fc94520d-e0a6-4f9f-a3ce-8e3e8f0d871c" providerId="ADAL" clId="{ACF27709-B9EE-4707-A1E5-4CDD6AAECA24}" dt="2024-04-16T16:29:03.570" v="10235" actId="1076"/>
          <ac:spMkLst>
            <pc:docMk/>
            <pc:sldMk cId="2936035062" sldId="267"/>
            <ac:spMk id="6" creationId="{96899008-E434-A6CA-C5F6-C820BB688A6B}"/>
          </ac:spMkLst>
        </pc:spChg>
        <pc:spChg chg="add mod">
          <ac:chgData name="Heather Murray" userId="fc94520d-e0a6-4f9f-a3ce-8e3e8f0d871c" providerId="ADAL" clId="{ACF27709-B9EE-4707-A1E5-4CDD6AAECA24}" dt="2024-04-16T16:29:15.064" v="10237" actId="1076"/>
          <ac:spMkLst>
            <pc:docMk/>
            <pc:sldMk cId="2936035062" sldId="267"/>
            <ac:spMk id="11" creationId="{0D53283E-B037-544A-4032-DFC8F0F296FE}"/>
          </ac:spMkLst>
        </pc:spChg>
        <pc:spChg chg="add del mod">
          <ac:chgData name="Heather Murray" userId="fc94520d-e0a6-4f9f-a3ce-8e3e8f0d871c" providerId="ADAL" clId="{ACF27709-B9EE-4707-A1E5-4CDD6AAECA24}" dt="2024-04-13T16:41:39.368" v="8567" actId="478"/>
          <ac:spMkLst>
            <pc:docMk/>
            <pc:sldMk cId="2936035062" sldId="267"/>
            <ac:spMk id="14" creationId="{DC8E68A2-BAE9-157E-7A37-ACF6175AE6C5}"/>
          </ac:spMkLst>
        </pc:spChg>
        <pc:picChg chg="add mod">
          <ac:chgData name="Heather Murray" userId="fc94520d-e0a6-4f9f-a3ce-8e3e8f0d871c" providerId="ADAL" clId="{ACF27709-B9EE-4707-A1E5-4CDD6AAECA24}" dt="2024-04-16T16:28:58.469" v="10234" actId="1076"/>
          <ac:picMkLst>
            <pc:docMk/>
            <pc:sldMk cId="2936035062" sldId="267"/>
            <ac:picMk id="8" creationId="{850DD931-80BC-EF46-88C9-3C15A12E637E}"/>
          </ac:picMkLst>
        </pc:picChg>
        <pc:picChg chg="add mod">
          <ac:chgData name="Heather Murray" userId="fc94520d-e0a6-4f9f-a3ce-8e3e8f0d871c" providerId="ADAL" clId="{ACF27709-B9EE-4707-A1E5-4CDD6AAECA24}" dt="2024-04-16T16:29:19.880" v="10238" actId="1076"/>
          <ac:picMkLst>
            <pc:docMk/>
            <pc:sldMk cId="2936035062" sldId="267"/>
            <ac:picMk id="10" creationId="{470F2362-11AF-BC21-C180-FC3A227D4D8E}"/>
          </ac:picMkLst>
        </pc:picChg>
        <pc:picChg chg="del mod">
          <ac:chgData name="Heather Murray" userId="fc94520d-e0a6-4f9f-a3ce-8e3e8f0d871c" providerId="ADAL" clId="{ACF27709-B9EE-4707-A1E5-4CDD6AAECA24}" dt="2024-04-13T15:02:38.954" v="5757" actId="21"/>
          <ac:picMkLst>
            <pc:docMk/>
            <pc:sldMk cId="2936035062" sldId="267"/>
            <ac:picMk id="13" creationId="{1E94DE16-F44F-4ED8-ABB8-00C0478E9923}"/>
          </ac:picMkLst>
        </pc:picChg>
        <pc:picChg chg="add mod">
          <ac:chgData name="Heather Murray" userId="fc94520d-e0a6-4f9f-a3ce-8e3e8f0d871c" providerId="ADAL" clId="{ACF27709-B9EE-4707-A1E5-4CDD6AAECA24}" dt="2024-04-16T16:29:05.723" v="10236" actId="1076"/>
          <ac:picMkLst>
            <pc:docMk/>
            <pc:sldMk cId="2936035062" sldId="267"/>
            <ac:picMk id="4098" creationId="{FFCECE18-913E-0379-D496-B00C5B094A22}"/>
          </ac:picMkLst>
        </pc:picChg>
      </pc:sldChg>
      <pc:sldChg chg="addSp delSp modSp mod">
        <pc:chgData name="Heather Murray" userId="fc94520d-e0a6-4f9f-a3ce-8e3e8f0d871c" providerId="ADAL" clId="{ACF27709-B9EE-4707-A1E5-4CDD6AAECA24}" dt="2024-04-17T19:59:16" v="11250"/>
        <pc:sldMkLst>
          <pc:docMk/>
          <pc:sldMk cId="27554243" sldId="268"/>
        </pc:sldMkLst>
        <pc:spChg chg="mod">
          <ac:chgData name="Heather Murray" userId="fc94520d-e0a6-4f9f-a3ce-8e3e8f0d871c" providerId="ADAL" clId="{ACF27709-B9EE-4707-A1E5-4CDD6AAECA24}" dt="2024-04-17T19:26:35.928" v="10491" actId="20577"/>
          <ac:spMkLst>
            <pc:docMk/>
            <pc:sldMk cId="27554243" sldId="268"/>
            <ac:spMk id="2" creationId="{E4C6FEDD-5C48-46F1-BDD6-B4A70FC995DE}"/>
          </ac:spMkLst>
        </pc:spChg>
        <pc:spChg chg="mod">
          <ac:chgData name="Heather Murray" userId="fc94520d-e0a6-4f9f-a3ce-8e3e8f0d871c" providerId="ADAL" clId="{ACF27709-B9EE-4707-A1E5-4CDD6AAECA24}" dt="2024-04-17T19:59:16" v="11250"/>
          <ac:spMkLst>
            <pc:docMk/>
            <pc:sldMk cId="27554243" sldId="268"/>
            <ac:spMk id="3" creationId="{AD3BF399-286D-414C-B446-634CC204729B}"/>
          </ac:spMkLst>
        </pc:spChg>
        <pc:spChg chg="mod">
          <ac:chgData name="Heather Murray" userId="fc94520d-e0a6-4f9f-a3ce-8e3e8f0d871c" providerId="ADAL" clId="{ACF27709-B9EE-4707-A1E5-4CDD6AAECA24}" dt="2024-04-16T16:30:57.406" v="10250" actId="2711"/>
          <ac:spMkLst>
            <pc:docMk/>
            <pc:sldMk cId="27554243" sldId="268"/>
            <ac:spMk id="4" creationId="{37DDDBFA-904B-4BDD-BDFD-B8E53F993171}"/>
          </ac:spMkLst>
        </pc:spChg>
        <pc:picChg chg="add del mod">
          <ac:chgData name="Heather Murray" userId="fc94520d-e0a6-4f9f-a3ce-8e3e8f0d871c" providerId="ADAL" clId="{ACF27709-B9EE-4707-A1E5-4CDD6AAECA24}" dt="2024-04-13T13:14:24.268" v="2860" actId="478"/>
          <ac:picMkLst>
            <pc:docMk/>
            <pc:sldMk cId="27554243" sldId="268"/>
            <ac:picMk id="2050" creationId="{5CC4A0A7-A5F3-756F-B806-A9CCEFE271F8}"/>
          </ac:picMkLst>
        </pc:picChg>
        <pc:picChg chg="add mod">
          <ac:chgData name="Heather Murray" userId="fc94520d-e0a6-4f9f-a3ce-8e3e8f0d871c" providerId="ADAL" clId="{ACF27709-B9EE-4707-A1E5-4CDD6AAECA24}" dt="2024-04-17T19:26:03.493" v="10483" actId="1076"/>
          <ac:picMkLst>
            <pc:docMk/>
            <pc:sldMk cId="27554243" sldId="268"/>
            <ac:picMk id="2052" creationId="{0ADCEC8D-620B-9325-338F-00BE1F3B5863}"/>
          </ac:picMkLst>
        </pc:picChg>
      </pc:sldChg>
      <pc:sldChg chg="addSp delSp modSp mod">
        <pc:chgData name="Heather Murray" userId="fc94520d-e0a6-4f9f-a3ce-8e3e8f0d871c" providerId="ADAL" clId="{ACF27709-B9EE-4707-A1E5-4CDD6AAECA24}" dt="2024-04-24T21:01:47.730" v="12488" actId="20577"/>
        <pc:sldMkLst>
          <pc:docMk/>
          <pc:sldMk cId="905249127" sldId="269"/>
        </pc:sldMkLst>
        <pc:spChg chg="mod">
          <ac:chgData name="Heather Murray" userId="fc94520d-e0a6-4f9f-a3ce-8e3e8f0d871c" providerId="ADAL" clId="{ACF27709-B9EE-4707-A1E5-4CDD6AAECA24}" dt="2024-04-24T21:01:47.730" v="12488" actId="20577"/>
          <ac:spMkLst>
            <pc:docMk/>
            <pc:sldMk cId="905249127" sldId="269"/>
            <ac:spMk id="2" creationId="{36DC1B9F-84DC-4B3D-A98F-B8E2000DDBA1}"/>
          </ac:spMkLst>
        </pc:spChg>
        <pc:spChg chg="mod">
          <ac:chgData name="Heather Murray" userId="fc94520d-e0a6-4f9f-a3ce-8e3e8f0d871c" providerId="ADAL" clId="{ACF27709-B9EE-4707-A1E5-4CDD6AAECA24}" dt="2024-04-16T16:31:15.095" v="10252" actId="2711"/>
          <ac:spMkLst>
            <pc:docMk/>
            <pc:sldMk cId="905249127" sldId="269"/>
            <ac:spMk id="3" creationId="{501AF5AD-CA7F-4085-9263-B18D48759C28}"/>
          </ac:spMkLst>
        </pc:spChg>
        <pc:spChg chg="del mod">
          <ac:chgData name="Heather Murray" userId="fc94520d-e0a6-4f9f-a3ce-8e3e8f0d871c" providerId="ADAL" clId="{ACF27709-B9EE-4707-A1E5-4CDD6AAECA24}" dt="2024-04-13T12:40:37.489" v="1367" actId="21"/>
          <ac:spMkLst>
            <pc:docMk/>
            <pc:sldMk cId="905249127" sldId="269"/>
            <ac:spMk id="4" creationId="{4F54A611-8C0D-498E-8232-46B87FA8E4B9}"/>
          </ac:spMkLst>
        </pc:spChg>
        <pc:spChg chg="add del mod">
          <ac:chgData name="Heather Murray" userId="fc94520d-e0a6-4f9f-a3ce-8e3e8f0d871c" providerId="ADAL" clId="{ACF27709-B9EE-4707-A1E5-4CDD6AAECA24}" dt="2024-04-13T12:40:41.677" v="1368" actId="21"/>
          <ac:spMkLst>
            <pc:docMk/>
            <pc:sldMk cId="905249127" sldId="269"/>
            <ac:spMk id="6" creationId="{20824A36-B023-C049-6006-010C83ED90F0}"/>
          </ac:spMkLst>
        </pc:spChg>
        <pc:picChg chg="add del mod">
          <ac:chgData name="Heather Murray" userId="fc94520d-e0a6-4f9f-a3ce-8e3e8f0d871c" providerId="ADAL" clId="{ACF27709-B9EE-4707-A1E5-4CDD6AAECA24}" dt="2024-04-13T16:50:09.932" v="8611" actId="478"/>
          <ac:picMkLst>
            <pc:docMk/>
            <pc:sldMk cId="905249127" sldId="269"/>
            <ac:picMk id="8" creationId="{557B0212-CB8E-4E17-A9FB-0ED726A1A3C9}"/>
          </ac:picMkLst>
        </pc:picChg>
        <pc:picChg chg="add del mod">
          <ac:chgData name="Heather Murray" userId="fc94520d-e0a6-4f9f-a3ce-8e3e8f0d871c" providerId="ADAL" clId="{ACF27709-B9EE-4707-A1E5-4CDD6AAECA24}" dt="2024-04-13T16:48:20.798" v="8601" actId="478"/>
          <ac:picMkLst>
            <pc:docMk/>
            <pc:sldMk cId="905249127" sldId="269"/>
            <ac:picMk id="9218" creationId="{EA3374E8-7912-901F-8267-B1654C43521A}"/>
          </ac:picMkLst>
        </pc:picChg>
        <pc:picChg chg="add del mod">
          <ac:chgData name="Heather Murray" userId="fc94520d-e0a6-4f9f-a3ce-8e3e8f0d871c" providerId="ADAL" clId="{ACF27709-B9EE-4707-A1E5-4CDD6AAECA24}" dt="2024-04-13T16:49:21.087" v="8604" actId="478"/>
          <ac:picMkLst>
            <pc:docMk/>
            <pc:sldMk cId="905249127" sldId="269"/>
            <ac:picMk id="9220" creationId="{CF487534-2B96-A15A-D2D1-08B99130138C}"/>
          </ac:picMkLst>
        </pc:picChg>
        <pc:picChg chg="add mod">
          <ac:chgData name="Heather Murray" userId="fc94520d-e0a6-4f9f-a3ce-8e3e8f0d871c" providerId="ADAL" clId="{ACF27709-B9EE-4707-A1E5-4CDD6AAECA24}" dt="2024-04-13T16:50:29.869" v="8614" actId="14100"/>
          <ac:picMkLst>
            <pc:docMk/>
            <pc:sldMk cId="905249127" sldId="269"/>
            <ac:picMk id="9222" creationId="{91273F40-692E-E491-C841-75A7732211BE}"/>
          </ac:picMkLst>
        </pc:picChg>
      </pc:sldChg>
      <pc:sldChg chg="addSp delSp modSp mod">
        <pc:chgData name="Heather Murray" userId="fc94520d-e0a6-4f9f-a3ce-8e3e8f0d871c" providerId="ADAL" clId="{ACF27709-B9EE-4707-A1E5-4CDD6AAECA24}" dt="2024-04-16T16:31:06.163" v="10251" actId="2711"/>
        <pc:sldMkLst>
          <pc:docMk/>
          <pc:sldMk cId="615039669" sldId="270"/>
        </pc:sldMkLst>
        <pc:spChg chg="mod">
          <ac:chgData name="Heather Murray" userId="fc94520d-e0a6-4f9f-a3ce-8e3e8f0d871c" providerId="ADAL" clId="{ACF27709-B9EE-4707-A1E5-4CDD6AAECA24}" dt="2024-04-16T16:21:34.185" v="10186" actId="2711"/>
          <ac:spMkLst>
            <pc:docMk/>
            <pc:sldMk cId="615039669" sldId="270"/>
            <ac:spMk id="2" creationId="{B2E2CCF9-AACA-462C-A9CB-6BE852807854}"/>
          </ac:spMkLst>
        </pc:spChg>
        <pc:spChg chg="mod">
          <ac:chgData name="Heather Murray" userId="fc94520d-e0a6-4f9f-a3ce-8e3e8f0d871c" providerId="ADAL" clId="{ACF27709-B9EE-4707-A1E5-4CDD6AAECA24}" dt="2024-04-16T16:31:06.163" v="10251" actId="2711"/>
          <ac:spMkLst>
            <pc:docMk/>
            <pc:sldMk cId="615039669" sldId="270"/>
            <ac:spMk id="3" creationId="{10267E9D-347F-49A5-B963-DF22EDB7F69F}"/>
          </ac:spMkLst>
        </pc:spChg>
        <pc:spChg chg="del">
          <ac:chgData name="Heather Murray" userId="fc94520d-e0a6-4f9f-a3ce-8e3e8f0d871c" providerId="ADAL" clId="{ACF27709-B9EE-4707-A1E5-4CDD6AAECA24}" dt="2024-04-13T12:41:05.674" v="1372" actId="478"/>
          <ac:spMkLst>
            <pc:docMk/>
            <pc:sldMk cId="615039669" sldId="270"/>
            <ac:spMk id="4" creationId="{2B7E6599-3048-48AF-93AD-8433C2C0F28C}"/>
          </ac:spMkLst>
        </pc:spChg>
        <pc:spChg chg="add del mod">
          <ac:chgData name="Heather Murray" userId="fc94520d-e0a6-4f9f-a3ce-8e3e8f0d871c" providerId="ADAL" clId="{ACF27709-B9EE-4707-A1E5-4CDD6AAECA24}" dt="2024-04-13T12:41:10.208" v="1373" actId="21"/>
          <ac:spMkLst>
            <pc:docMk/>
            <pc:sldMk cId="615039669" sldId="270"/>
            <ac:spMk id="6" creationId="{2907579D-B3F1-4EDC-EAF8-68DAA473427A}"/>
          </ac:spMkLst>
        </pc:spChg>
        <pc:picChg chg="add del mod">
          <ac:chgData name="Heather Murray" userId="fc94520d-e0a6-4f9f-a3ce-8e3e8f0d871c" providerId="ADAL" clId="{ACF27709-B9EE-4707-A1E5-4CDD6AAECA24}" dt="2024-04-13T16:45:55.501" v="8587" actId="478"/>
          <ac:picMkLst>
            <pc:docMk/>
            <pc:sldMk cId="615039669" sldId="270"/>
            <ac:picMk id="8194" creationId="{EE451807-5180-E39D-854A-508C01201B1E}"/>
          </ac:picMkLst>
        </pc:picChg>
        <pc:picChg chg="add mod">
          <ac:chgData name="Heather Murray" userId="fc94520d-e0a6-4f9f-a3ce-8e3e8f0d871c" providerId="ADAL" clId="{ACF27709-B9EE-4707-A1E5-4CDD6AAECA24}" dt="2024-04-13T16:46:23.433" v="8592" actId="14100"/>
          <ac:picMkLst>
            <pc:docMk/>
            <pc:sldMk cId="615039669" sldId="270"/>
            <ac:picMk id="8196" creationId="{EE98E90C-508C-1C66-A512-EB451D7FF906}"/>
          </ac:picMkLst>
        </pc:picChg>
      </pc:sldChg>
      <pc:sldChg chg="modSp mod">
        <pc:chgData name="Heather Murray" userId="fc94520d-e0a6-4f9f-a3ce-8e3e8f0d871c" providerId="ADAL" clId="{ACF27709-B9EE-4707-A1E5-4CDD6AAECA24}" dt="2024-04-16T16:32:25.009" v="10260" actId="2711"/>
        <pc:sldMkLst>
          <pc:docMk/>
          <pc:sldMk cId="1805237063" sldId="273"/>
        </pc:sldMkLst>
        <pc:spChg chg="mod">
          <ac:chgData name="Heather Murray" userId="fc94520d-e0a6-4f9f-a3ce-8e3e8f0d871c" providerId="ADAL" clId="{ACF27709-B9EE-4707-A1E5-4CDD6AAECA24}" dt="2024-04-16T16:32:25.009" v="10260" actId="2711"/>
          <ac:spMkLst>
            <pc:docMk/>
            <pc:sldMk cId="1805237063" sldId="273"/>
            <ac:spMk id="3" creationId="{D8784D04-C731-4245-B4A5-F2B6F9541856}"/>
          </ac:spMkLst>
        </pc:spChg>
      </pc:sldChg>
      <pc:sldChg chg="delSp modSp mod">
        <pc:chgData name="Heather Murray" userId="fc94520d-e0a6-4f9f-a3ce-8e3e8f0d871c" providerId="ADAL" clId="{ACF27709-B9EE-4707-A1E5-4CDD6AAECA24}" dt="2024-04-16T16:28:26.570" v="10230" actId="2711"/>
        <pc:sldMkLst>
          <pc:docMk/>
          <pc:sldMk cId="1417468138" sldId="274"/>
        </pc:sldMkLst>
        <pc:spChg chg="mod">
          <ac:chgData name="Heather Murray" userId="fc94520d-e0a6-4f9f-a3ce-8e3e8f0d871c" providerId="ADAL" clId="{ACF27709-B9EE-4707-A1E5-4CDD6AAECA24}" dt="2024-04-16T16:26:17.700" v="10214" actId="2711"/>
          <ac:spMkLst>
            <pc:docMk/>
            <pc:sldMk cId="1417468138" sldId="274"/>
            <ac:spMk id="2" creationId="{77AFA675-A84D-4BF3-8CD0-5E3CE78902B4}"/>
          </ac:spMkLst>
        </pc:spChg>
        <pc:spChg chg="mod">
          <ac:chgData name="Heather Murray" userId="fc94520d-e0a6-4f9f-a3ce-8e3e8f0d871c" providerId="ADAL" clId="{ACF27709-B9EE-4707-A1E5-4CDD6AAECA24}" dt="2024-04-16T16:28:26.570" v="10230" actId="2711"/>
          <ac:spMkLst>
            <pc:docMk/>
            <pc:sldMk cId="1417468138" sldId="274"/>
            <ac:spMk id="3" creationId="{0AB7EFBC-67EC-45A6-B980-360596FE3684}"/>
          </ac:spMkLst>
        </pc:spChg>
        <pc:spChg chg="del mod">
          <ac:chgData name="Heather Murray" userId="fc94520d-e0a6-4f9f-a3ce-8e3e8f0d871c" providerId="ADAL" clId="{ACF27709-B9EE-4707-A1E5-4CDD6AAECA24}" dt="2024-04-13T15:05:31.159" v="5836" actId="478"/>
          <ac:spMkLst>
            <pc:docMk/>
            <pc:sldMk cId="1417468138" sldId="274"/>
            <ac:spMk id="4" creationId="{72531A1D-579F-47CC-940E-6EC5E4145D65}"/>
          </ac:spMkLst>
        </pc:spChg>
      </pc:sldChg>
      <pc:sldChg chg="addSp delSp modSp mod">
        <pc:chgData name="Heather Murray" userId="fc94520d-e0a6-4f9f-a3ce-8e3e8f0d871c" providerId="ADAL" clId="{ACF27709-B9EE-4707-A1E5-4CDD6AAECA24}" dt="2024-04-16T16:28:19.095" v="10229" actId="2711"/>
        <pc:sldMkLst>
          <pc:docMk/>
          <pc:sldMk cId="2196964612" sldId="275"/>
        </pc:sldMkLst>
        <pc:spChg chg="mod">
          <ac:chgData name="Heather Murray" userId="fc94520d-e0a6-4f9f-a3ce-8e3e8f0d871c" providerId="ADAL" clId="{ACF27709-B9EE-4707-A1E5-4CDD6AAECA24}" dt="2024-04-16T16:26:30.359" v="10215" actId="2711"/>
          <ac:spMkLst>
            <pc:docMk/>
            <pc:sldMk cId="2196964612" sldId="275"/>
            <ac:spMk id="2" creationId="{A460A947-D9E3-4DC7-ACF7-7E46D6140F04}"/>
          </ac:spMkLst>
        </pc:spChg>
        <pc:spChg chg="mod">
          <ac:chgData name="Heather Murray" userId="fc94520d-e0a6-4f9f-a3ce-8e3e8f0d871c" providerId="ADAL" clId="{ACF27709-B9EE-4707-A1E5-4CDD6AAECA24}" dt="2024-04-16T16:28:19.095" v="10229" actId="2711"/>
          <ac:spMkLst>
            <pc:docMk/>
            <pc:sldMk cId="2196964612" sldId="275"/>
            <ac:spMk id="3" creationId="{B7BE7DF3-EFC8-4C41-AF40-CE01EEEDA8D6}"/>
          </ac:spMkLst>
        </pc:spChg>
        <pc:spChg chg="del">
          <ac:chgData name="Heather Murray" userId="fc94520d-e0a6-4f9f-a3ce-8e3e8f0d871c" providerId="ADAL" clId="{ACF27709-B9EE-4707-A1E5-4CDD6AAECA24}" dt="2024-04-13T15:11:53.474" v="6332" actId="478"/>
          <ac:spMkLst>
            <pc:docMk/>
            <pc:sldMk cId="2196964612" sldId="275"/>
            <ac:spMk id="4" creationId="{B2645EA5-F4B9-40FC-9D73-FE4FB2464DB6}"/>
          </ac:spMkLst>
        </pc:spChg>
        <pc:spChg chg="add del mod">
          <ac:chgData name="Heather Murray" userId="fc94520d-e0a6-4f9f-a3ce-8e3e8f0d871c" providerId="ADAL" clId="{ACF27709-B9EE-4707-A1E5-4CDD6AAECA24}" dt="2024-04-13T15:11:55.723" v="6333" actId="478"/>
          <ac:spMkLst>
            <pc:docMk/>
            <pc:sldMk cId="2196964612" sldId="275"/>
            <ac:spMk id="6" creationId="{CF1D3723-3D43-81E6-E3B8-5109CBCA77E1}"/>
          </ac:spMkLst>
        </pc:spChg>
      </pc:sldChg>
      <pc:sldChg chg="addSp modSp mod">
        <pc:chgData name="Heather Murray" userId="fc94520d-e0a6-4f9f-a3ce-8e3e8f0d871c" providerId="ADAL" clId="{ACF27709-B9EE-4707-A1E5-4CDD6AAECA24}" dt="2024-04-16T16:27:59.755" v="10228" actId="2711"/>
        <pc:sldMkLst>
          <pc:docMk/>
          <pc:sldMk cId="653655945" sldId="276"/>
        </pc:sldMkLst>
        <pc:spChg chg="mod">
          <ac:chgData name="Heather Murray" userId="fc94520d-e0a6-4f9f-a3ce-8e3e8f0d871c" providerId="ADAL" clId="{ACF27709-B9EE-4707-A1E5-4CDD6AAECA24}" dt="2024-04-16T16:26:51.575" v="10219" actId="255"/>
          <ac:spMkLst>
            <pc:docMk/>
            <pc:sldMk cId="653655945" sldId="276"/>
            <ac:spMk id="2" creationId="{B8E59303-D337-4B80-90E3-3FCBBC03E802}"/>
          </ac:spMkLst>
        </pc:spChg>
        <pc:spChg chg="mod">
          <ac:chgData name="Heather Murray" userId="fc94520d-e0a6-4f9f-a3ce-8e3e8f0d871c" providerId="ADAL" clId="{ACF27709-B9EE-4707-A1E5-4CDD6AAECA24}" dt="2024-04-16T16:27:55.078" v="10227" actId="2711"/>
          <ac:spMkLst>
            <pc:docMk/>
            <pc:sldMk cId="653655945" sldId="276"/>
            <ac:spMk id="3" creationId="{B17A43A3-3D4A-4424-B17A-11B91A122668}"/>
          </ac:spMkLst>
        </pc:spChg>
        <pc:spChg chg="mod">
          <ac:chgData name="Heather Murray" userId="fc94520d-e0a6-4f9f-a3ce-8e3e8f0d871c" providerId="ADAL" clId="{ACF27709-B9EE-4707-A1E5-4CDD6AAECA24}" dt="2024-04-16T16:27:59.755" v="10228" actId="2711"/>
          <ac:spMkLst>
            <pc:docMk/>
            <pc:sldMk cId="653655945" sldId="276"/>
            <ac:spMk id="4" creationId="{A8D56A90-977A-4B0A-9712-61092F62263E}"/>
          </ac:spMkLst>
        </pc:spChg>
        <pc:picChg chg="add mod">
          <ac:chgData name="Heather Murray" userId="fc94520d-e0a6-4f9f-a3ce-8e3e8f0d871c" providerId="ADAL" clId="{ACF27709-B9EE-4707-A1E5-4CDD6AAECA24}" dt="2024-04-13T16:54:36.548" v="8631" actId="14100"/>
          <ac:picMkLst>
            <pc:docMk/>
            <pc:sldMk cId="653655945" sldId="276"/>
            <ac:picMk id="12290" creationId="{1C7E665E-B297-4B37-CD83-6759412A1CBD}"/>
          </ac:picMkLst>
        </pc:picChg>
      </pc:sldChg>
      <pc:sldChg chg="del">
        <pc:chgData name="Heather Murray" userId="fc94520d-e0a6-4f9f-a3ce-8e3e8f0d871c" providerId="ADAL" clId="{ACF27709-B9EE-4707-A1E5-4CDD6AAECA24}" dt="2024-04-13T16:38:48.212" v="8562" actId="2696"/>
        <pc:sldMkLst>
          <pc:docMk/>
          <pc:sldMk cId="3824034261" sldId="277"/>
        </pc:sldMkLst>
      </pc:sldChg>
      <pc:sldChg chg="addSp delSp modSp mod">
        <pc:chgData name="Heather Murray" userId="fc94520d-e0a6-4f9f-a3ce-8e3e8f0d871c" providerId="ADAL" clId="{ACF27709-B9EE-4707-A1E5-4CDD6AAECA24}" dt="2024-04-17T19:43:59.379" v="11190" actId="20577"/>
        <pc:sldMkLst>
          <pc:docMk/>
          <pc:sldMk cId="3448167853" sldId="278"/>
        </pc:sldMkLst>
        <pc:spChg chg="mod">
          <ac:chgData name="Heather Murray" userId="fc94520d-e0a6-4f9f-a3ce-8e3e8f0d871c" providerId="ADAL" clId="{ACF27709-B9EE-4707-A1E5-4CDD6AAECA24}" dt="2024-04-17T19:43:59.379" v="11190" actId="20577"/>
          <ac:spMkLst>
            <pc:docMk/>
            <pc:sldMk cId="3448167853" sldId="278"/>
            <ac:spMk id="2" creationId="{6C12374B-8F8E-4783-9D46-5880CA06881F}"/>
          </ac:spMkLst>
        </pc:spChg>
        <pc:spChg chg="mod">
          <ac:chgData name="Heather Murray" userId="fc94520d-e0a6-4f9f-a3ce-8e3e8f0d871c" providerId="ADAL" clId="{ACF27709-B9EE-4707-A1E5-4CDD6AAECA24}" dt="2024-04-16T16:30:31.392" v="10246" actId="2711"/>
          <ac:spMkLst>
            <pc:docMk/>
            <pc:sldMk cId="3448167853" sldId="278"/>
            <ac:spMk id="3" creationId="{7F87A1D0-0412-4449-87B8-9C71E0F52C0B}"/>
          </ac:spMkLst>
        </pc:spChg>
        <pc:picChg chg="add del mod">
          <ac:chgData name="Heather Murray" userId="fc94520d-e0a6-4f9f-a3ce-8e3e8f0d871c" providerId="ADAL" clId="{ACF27709-B9EE-4707-A1E5-4CDD6AAECA24}" dt="2024-04-13T14:18:22.905" v="4500" actId="478"/>
          <ac:picMkLst>
            <pc:docMk/>
            <pc:sldMk cId="3448167853" sldId="278"/>
            <ac:picMk id="4" creationId="{1421A413-F8F1-9CA9-C7A3-6FF25865A855}"/>
          </ac:picMkLst>
        </pc:picChg>
        <pc:picChg chg="del">
          <ac:chgData name="Heather Murray" userId="fc94520d-e0a6-4f9f-a3ce-8e3e8f0d871c" providerId="ADAL" clId="{ACF27709-B9EE-4707-A1E5-4CDD6AAECA24}" dt="2024-04-13T14:17:07.099" v="4496" actId="478"/>
          <ac:picMkLst>
            <pc:docMk/>
            <pc:sldMk cId="3448167853" sldId="278"/>
            <ac:picMk id="3074" creationId="{D0952312-D0FD-EEA9-DBCB-04D72BDB81A4}"/>
          </ac:picMkLst>
        </pc:picChg>
        <pc:picChg chg="add del">
          <ac:chgData name="Heather Murray" userId="fc94520d-e0a6-4f9f-a3ce-8e3e8f0d871c" providerId="ADAL" clId="{ACF27709-B9EE-4707-A1E5-4CDD6AAECA24}" dt="2024-04-13T14:19:00.062" v="4502" actId="478"/>
          <ac:picMkLst>
            <pc:docMk/>
            <pc:sldMk cId="3448167853" sldId="278"/>
            <ac:picMk id="3076" creationId="{4B54A30A-74F7-C8BF-5E86-D6C7BE8B24C5}"/>
          </ac:picMkLst>
        </pc:picChg>
        <pc:picChg chg="add mod">
          <ac:chgData name="Heather Murray" userId="fc94520d-e0a6-4f9f-a3ce-8e3e8f0d871c" providerId="ADAL" clId="{ACF27709-B9EE-4707-A1E5-4CDD6AAECA24}" dt="2024-04-17T19:43:25.752" v="11180" actId="1076"/>
          <ac:picMkLst>
            <pc:docMk/>
            <pc:sldMk cId="3448167853" sldId="278"/>
            <ac:picMk id="3078" creationId="{92940F84-BF20-6E43-6F1C-3EC287F607B6}"/>
          </ac:picMkLst>
        </pc:picChg>
      </pc:sldChg>
      <pc:sldChg chg="del">
        <pc:chgData name="Heather Murray" userId="fc94520d-e0a6-4f9f-a3ce-8e3e8f0d871c" providerId="ADAL" clId="{ACF27709-B9EE-4707-A1E5-4CDD6AAECA24}" dt="2024-04-13T14:24:17.519" v="4582" actId="47"/>
        <pc:sldMkLst>
          <pc:docMk/>
          <pc:sldMk cId="646412606" sldId="279"/>
        </pc:sldMkLst>
      </pc:sldChg>
      <pc:sldChg chg="del">
        <pc:chgData name="Heather Murray" userId="fc94520d-e0a6-4f9f-a3ce-8e3e8f0d871c" providerId="ADAL" clId="{ACF27709-B9EE-4707-A1E5-4CDD6AAECA24}" dt="2024-04-13T16:38:57.614" v="8563" actId="47"/>
        <pc:sldMkLst>
          <pc:docMk/>
          <pc:sldMk cId="3354421943" sldId="281"/>
        </pc:sldMkLst>
      </pc:sldChg>
      <pc:sldChg chg="del">
        <pc:chgData name="Heather Murray" userId="fc94520d-e0a6-4f9f-a3ce-8e3e8f0d871c" providerId="ADAL" clId="{ACF27709-B9EE-4707-A1E5-4CDD6AAECA24}" dt="2024-04-13T16:39:00.313" v="8564" actId="47"/>
        <pc:sldMkLst>
          <pc:docMk/>
          <pc:sldMk cId="3955458804" sldId="282"/>
        </pc:sldMkLst>
      </pc:sldChg>
      <pc:sldChg chg="del">
        <pc:chgData name="Heather Murray" userId="fc94520d-e0a6-4f9f-a3ce-8e3e8f0d871c" providerId="ADAL" clId="{ACF27709-B9EE-4707-A1E5-4CDD6AAECA24}" dt="2024-04-13T16:39:03.187" v="8565" actId="47"/>
        <pc:sldMkLst>
          <pc:docMk/>
          <pc:sldMk cId="3163522495" sldId="283"/>
        </pc:sldMkLst>
      </pc:sldChg>
      <pc:sldChg chg="del">
        <pc:chgData name="Heather Murray" userId="fc94520d-e0a6-4f9f-a3ce-8e3e8f0d871c" providerId="ADAL" clId="{ACF27709-B9EE-4707-A1E5-4CDD6AAECA24}" dt="2024-04-12T15:30:36.201" v="89" actId="2696"/>
        <pc:sldMkLst>
          <pc:docMk/>
          <pc:sldMk cId="2514807403" sldId="284"/>
        </pc:sldMkLst>
      </pc:sldChg>
      <pc:sldChg chg="addSp delSp modSp mod setBg modClrScheme delDesignElem chgLayout">
        <pc:chgData name="Heather Murray" userId="fc94520d-e0a6-4f9f-a3ce-8e3e8f0d871c" providerId="ADAL" clId="{ACF27709-B9EE-4707-A1E5-4CDD6AAECA24}" dt="2024-04-16T16:20:52.131" v="10182" actId="2711"/>
        <pc:sldMkLst>
          <pc:docMk/>
          <pc:sldMk cId="3930297055" sldId="285"/>
        </pc:sldMkLst>
        <pc:spChg chg="del">
          <ac:chgData name="Heather Murray" userId="fc94520d-e0a6-4f9f-a3ce-8e3e8f0d871c" providerId="ADAL" clId="{ACF27709-B9EE-4707-A1E5-4CDD6AAECA24}" dt="2024-04-12T16:47:41.081" v="270" actId="26606"/>
          <ac:spMkLst>
            <pc:docMk/>
            <pc:sldMk cId="3930297055" sldId="285"/>
            <ac:spMk id="2" creationId="{0B711C31-B57B-454D-AC71-0454E91CFFBB}"/>
          </ac:spMkLst>
        </pc:spChg>
        <pc:spChg chg="add del mod">
          <ac:chgData name="Heather Murray" userId="fc94520d-e0a6-4f9f-a3ce-8e3e8f0d871c" providerId="ADAL" clId="{ACF27709-B9EE-4707-A1E5-4CDD6AAECA24}" dt="2024-04-12T16:50:27.916" v="284"/>
          <ac:spMkLst>
            <pc:docMk/>
            <pc:sldMk cId="3930297055" sldId="285"/>
            <ac:spMk id="3" creationId="{8FFF8B31-D427-86C4-3161-5E2FB582F764}"/>
          </ac:spMkLst>
        </pc:spChg>
        <pc:spChg chg="add del mod">
          <ac:chgData name="Heather Murray" userId="fc94520d-e0a6-4f9f-a3ce-8e3e8f0d871c" providerId="ADAL" clId="{ACF27709-B9EE-4707-A1E5-4CDD6AAECA24}" dt="2024-04-13T12:20:33.187" v="425"/>
          <ac:spMkLst>
            <pc:docMk/>
            <pc:sldMk cId="3930297055" sldId="285"/>
            <ac:spMk id="5" creationId="{2AEE1B63-CA1A-7E96-DF7F-47110A243D2E}"/>
          </ac:spMkLst>
        </pc:spChg>
        <pc:spChg chg="add del mod ord">
          <ac:chgData name="Heather Murray" userId="fc94520d-e0a6-4f9f-a3ce-8e3e8f0d871c" providerId="ADAL" clId="{ACF27709-B9EE-4707-A1E5-4CDD6AAECA24}" dt="2024-04-13T15:20:20.343" v="6601" actId="478"/>
          <ac:spMkLst>
            <pc:docMk/>
            <pc:sldMk cId="3930297055" sldId="285"/>
            <ac:spMk id="6" creationId="{D2BD390D-8E38-B6B7-F1F3-4C611D06F0AD}"/>
          </ac:spMkLst>
        </pc:spChg>
        <pc:spChg chg="add mod ord">
          <ac:chgData name="Heather Murray" userId="fc94520d-e0a6-4f9f-a3ce-8e3e8f0d871c" providerId="ADAL" clId="{ACF27709-B9EE-4707-A1E5-4CDD6AAECA24}" dt="2024-04-13T12:20:18.550" v="415" actId="20577"/>
          <ac:spMkLst>
            <pc:docMk/>
            <pc:sldMk cId="3930297055" sldId="285"/>
            <ac:spMk id="7" creationId="{CF3F0CC6-CFA5-BB7D-4BFD-34F5A8E73511}"/>
          </ac:spMkLst>
        </pc:spChg>
        <pc:spChg chg="add del mod ord">
          <ac:chgData name="Heather Murray" userId="fc94520d-e0a6-4f9f-a3ce-8e3e8f0d871c" providerId="ADAL" clId="{ACF27709-B9EE-4707-A1E5-4CDD6AAECA24}" dt="2024-04-13T12:20:06.715" v="407" actId="21"/>
          <ac:spMkLst>
            <pc:docMk/>
            <pc:sldMk cId="3930297055" sldId="285"/>
            <ac:spMk id="8" creationId="{DAA126F8-F07C-D5CA-0CBE-B00F0BD475B3}"/>
          </ac:spMkLst>
        </pc:spChg>
        <pc:spChg chg="add del">
          <ac:chgData name="Heather Murray" userId="fc94520d-e0a6-4f9f-a3ce-8e3e8f0d871c" providerId="ADAL" clId="{ACF27709-B9EE-4707-A1E5-4CDD6AAECA24}" dt="2024-04-12T16:49:27.955" v="274" actId="26606"/>
          <ac:spMkLst>
            <pc:docMk/>
            <pc:sldMk cId="3930297055" sldId="285"/>
            <ac:spMk id="9" creationId="{257363FD-7E77-4145-9483-331A807ADF0E}"/>
          </ac:spMkLst>
        </pc:spChg>
        <pc:spChg chg="add del">
          <ac:chgData name="Heather Murray" userId="fc94520d-e0a6-4f9f-a3ce-8e3e8f0d871c" providerId="ADAL" clId="{ACF27709-B9EE-4707-A1E5-4CDD6AAECA24}" dt="2024-04-12T16:50:22.545" v="282" actId="26606"/>
          <ac:spMkLst>
            <pc:docMk/>
            <pc:sldMk cId="3930297055" sldId="285"/>
            <ac:spMk id="14" creationId="{6C4028FD-8BAA-4A19-BFDE-594D991B7552}"/>
          </ac:spMkLst>
        </pc:spChg>
        <pc:spChg chg="add del">
          <ac:chgData name="Heather Murray" userId="fc94520d-e0a6-4f9f-a3ce-8e3e8f0d871c" providerId="ADAL" clId="{ACF27709-B9EE-4707-A1E5-4CDD6AAECA24}" dt="2024-04-13T12:19:56.017" v="406" actId="700"/>
          <ac:spMkLst>
            <pc:docMk/>
            <pc:sldMk cId="3930297055" sldId="285"/>
            <ac:spMk id="19" creationId="{DCC231C8-C761-4B31-9B1C-C6D19248C6B3}"/>
          </ac:spMkLst>
        </pc:spChg>
        <pc:spChg chg="add del">
          <ac:chgData name="Heather Murray" userId="fc94520d-e0a6-4f9f-a3ce-8e3e8f0d871c" providerId="ADAL" clId="{ACF27709-B9EE-4707-A1E5-4CDD6AAECA24}" dt="2024-04-12T16:50:22.482" v="281" actId="26606"/>
          <ac:spMkLst>
            <pc:docMk/>
            <pc:sldMk cId="3930297055" sldId="285"/>
            <ac:spMk id="20" creationId="{257363FD-7E77-4145-9483-331A807ADF0E}"/>
          </ac:spMkLst>
        </pc:spChg>
        <pc:graphicFrameChg chg="add mod ord modGraphic">
          <ac:chgData name="Heather Murray" userId="fc94520d-e0a6-4f9f-a3ce-8e3e8f0d871c" providerId="ADAL" clId="{ACF27709-B9EE-4707-A1E5-4CDD6AAECA24}" dt="2024-04-16T16:20:52.131" v="10182" actId="2711"/>
          <ac:graphicFrameMkLst>
            <pc:docMk/>
            <pc:sldMk cId="3930297055" sldId="285"/>
            <ac:graphicFrameMk id="4" creationId="{6CA2AE90-7C14-1B65-7EC2-5F2A18AFA68F}"/>
          </ac:graphicFrameMkLst>
        </pc:graphicFrameChg>
        <pc:graphicFrameChg chg="add del modGraphic">
          <ac:chgData name="Heather Murray" userId="fc94520d-e0a6-4f9f-a3ce-8e3e8f0d871c" providerId="ADAL" clId="{ACF27709-B9EE-4707-A1E5-4CDD6AAECA24}" dt="2024-04-13T15:18:42.589" v="6599" actId="1032"/>
          <ac:graphicFrameMkLst>
            <pc:docMk/>
            <pc:sldMk cId="3930297055" sldId="285"/>
            <ac:graphicFrameMk id="10" creationId="{6D85171C-EC5A-61F7-2AC5-5E8AE618E9D2}"/>
          </ac:graphicFrameMkLst>
        </pc:graphicFrameChg>
        <pc:picChg chg="add del">
          <ac:chgData name="Heather Murray" userId="fc94520d-e0a6-4f9f-a3ce-8e3e8f0d871c" providerId="ADAL" clId="{ACF27709-B9EE-4707-A1E5-4CDD6AAECA24}" dt="2024-04-12T16:50:22.482" v="281" actId="26606"/>
          <ac:picMkLst>
            <pc:docMk/>
            <pc:sldMk cId="3930297055" sldId="285"/>
            <ac:picMk id="16" creationId="{414274DA-EB53-184C-0C60-5BBBA4F43580}"/>
          </ac:picMkLst>
        </pc:picChg>
      </pc:sldChg>
      <pc:sldChg chg="modSp mod">
        <pc:chgData name="Heather Murray" userId="fc94520d-e0a6-4f9f-a3ce-8e3e8f0d871c" providerId="ADAL" clId="{ACF27709-B9EE-4707-A1E5-4CDD6AAECA24}" dt="2024-04-17T19:59:16" v="11250"/>
        <pc:sldMkLst>
          <pc:docMk/>
          <pc:sldMk cId="135930007" sldId="286"/>
        </pc:sldMkLst>
        <pc:spChg chg="mod">
          <ac:chgData name="Heather Murray" userId="fc94520d-e0a6-4f9f-a3ce-8e3e8f0d871c" providerId="ADAL" clId="{ACF27709-B9EE-4707-A1E5-4CDD6AAECA24}" dt="2024-04-17T19:59:16" v="11250"/>
          <ac:spMkLst>
            <pc:docMk/>
            <pc:sldMk cId="135930007" sldId="286"/>
            <ac:spMk id="2" creationId="{A0C2376E-2DDF-0DAA-0657-7E6425057DE0}"/>
          </ac:spMkLst>
        </pc:spChg>
        <pc:spChg chg="mod">
          <ac:chgData name="Heather Murray" userId="fc94520d-e0a6-4f9f-a3ce-8e3e8f0d871c" providerId="ADAL" clId="{ACF27709-B9EE-4707-A1E5-4CDD6AAECA24}" dt="2024-04-16T16:31:28.369" v="10253" actId="2711"/>
          <ac:spMkLst>
            <pc:docMk/>
            <pc:sldMk cId="135930007" sldId="286"/>
            <ac:spMk id="3" creationId="{F096FF49-D4E7-EBBB-AD1D-64E73DCB5BE6}"/>
          </ac:spMkLst>
        </pc:spChg>
        <pc:spChg chg="mod">
          <ac:chgData name="Heather Murray" userId="fc94520d-e0a6-4f9f-a3ce-8e3e8f0d871c" providerId="ADAL" clId="{ACF27709-B9EE-4707-A1E5-4CDD6AAECA24}" dt="2024-04-17T19:59:16" v="11250"/>
          <ac:spMkLst>
            <pc:docMk/>
            <pc:sldMk cId="135930007" sldId="286"/>
            <ac:spMk id="4" creationId="{8C557C90-808B-705B-6C2E-5B9D3C70B1FE}"/>
          </ac:spMkLst>
        </pc:spChg>
      </pc:sldChg>
      <pc:sldChg chg="modSp del mod ord">
        <pc:chgData name="Heather Murray" userId="fc94520d-e0a6-4f9f-a3ce-8e3e8f0d871c" providerId="ADAL" clId="{ACF27709-B9EE-4707-A1E5-4CDD6AAECA24}" dt="2024-04-13T14:24:09.513" v="4580" actId="47"/>
        <pc:sldMkLst>
          <pc:docMk/>
          <pc:sldMk cId="3682903201" sldId="287"/>
        </pc:sldMkLst>
        <pc:spChg chg="mod">
          <ac:chgData name="Heather Murray" userId="fc94520d-e0a6-4f9f-a3ce-8e3e8f0d871c" providerId="ADAL" clId="{ACF27709-B9EE-4707-A1E5-4CDD6AAECA24}" dt="2024-04-12T15:29:47.045" v="88" actId="6549"/>
          <ac:spMkLst>
            <pc:docMk/>
            <pc:sldMk cId="3682903201" sldId="287"/>
            <ac:spMk id="2" creationId="{EED5BEC5-6E82-8F85-1031-EC7C471C5B40}"/>
          </ac:spMkLst>
        </pc:spChg>
        <pc:spChg chg="mod">
          <ac:chgData name="Heather Murray" userId="fc94520d-e0a6-4f9f-a3ce-8e3e8f0d871c" providerId="ADAL" clId="{ACF27709-B9EE-4707-A1E5-4CDD6AAECA24}" dt="2024-04-12T16:58:14.488" v="312" actId="20577"/>
          <ac:spMkLst>
            <pc:docMk/>
            <pc:sldMk cId="3682903201" sldId="287"/>
            <ac:spMk id="3" creationId="{8827F60B-99AD-6350-F451-B038D4B7F02D}"/>
          </ac:spMkLst>
        </pc:spChg>
      </pc:sldChg>
      <pc:sldChg chg="del">
        <pc:chgData name="Heather Murray" userId="fc94520d-e0a6-4f9f-a3ce-8e3e8f0d871c" providerId="ADAL" clId="{ACF27709-B9EE-4707-A1E5-4CDD6AAECA24}" dt="2024-04-12T16:34:00.706" v="157" actId="2696"/>
        <pc:sldMkLst>
          <pc:docMk/>
          <pc:sldMk cId="1094204174" sldId="288"/>
        </pc:sldMkLst>
      </pc:sldChg>
      <pc:sldChg chg="del ord">
        <pc:chgData name="Heather Murray" userId="fc94520d-e0a6-4f9f-a3ce-8e3e8f0d871c" providerId="ADAL" clId="{ACF27709-B9EE-4707-A1E5-4CDD6AAECA24}" dt="2024-04-13T14:24:12.295" v="4581" actId="47"/>
        <pc:sldMkLst>
          <pc:docMk/>
          <pc:sldMk cId="17748223" sldId="289"/>
        </pc:sldMkLst>
      </pc:sldChg>
      <pc:sldChg chg="addSp delSp modSp new mod ord modClrScheme chgLayout">
        <pc:chgData name="Heather Murray" userId="fc94520d-e0a6-4f9f-a3ce-8e3e8f0d871c" providerId="ADAL" clId="{ACF27709-B9EE-4707-A1E5-4CDD6AAECA24}" dt="2024-04-17T19:59:16" v="11250"/>
        <pc:sldMkLst>
          <pc:docMk/>
          <pc:sldMk cId="770602566" sldId="290"/>
        </pc:sldMkLst>
        <pc:spChg chg="del mod ord">
          <ac:chgData name="Heather Murray" userId="fc94520d-e0a6-4f9f-a3ce-8e3e8f0d871c" providerId="ADAL" clId="{ACF27709-B9EE-4707-A1E5-4CDD6AAECA24}" dt="2024-04-13T12:42:40.051" v="1379" actId="700"/>
          <ac:spMkLst>
            <pc:docMk/>
            <pc:sldMk cId="770602566" sldId="290"/>
            <ac:spMk id="2" creationId="{D1536A60-40DA-91B2-B0AD-5C533B10F23D}"/>
          </ac:spMkLst>
        </pc:spChg>
        <pc:spChg chg="del mod ord">
          <ac:chgData name="Heather Murray" userId="fc94520d-e0a6-4f9f-a3ce-8e3e8f0d871c" providerId="ADAL" clId="{ACF27709-B9EE-4707-A1E5-4CDD6AAECA24}" dt="2024-04-13T12:42:40.051" v="1379" actId="700"/>
          <ac:spMkLst>
            <pc:docMk/>
            <pc:sldMk cId="770602566" sldId="290"/>
            <ac:spMk id="3" creationId="{F51F6F9B-83C3-3B5B-2E5D-924AC6D3AB85}"/>
          </ac:spMkLst>
        </pc:spChg>
        <pc:spChg chg="del">
          <ac:chgData name="Heather Murray" userId="fc94520d-e0a6-4f9f-a3ce-8e3e8f0d871c" providerId="ADAL" clId="{ACF27709-B9EE-4707-A1E5-4CDD6AAECA24}" dt="2024-04-13T12:42:40.051" v="1379" actId="700"/>
          <ac:spMkLst>
            <pc:docMk/>
            <pc:sldMk cId="770602566" sldId="290"/>
            <ac:spMk id="4" creationId="{48405B96-F5DB-B217-8822-7A245C48CD53}"/>
          </ac:spMkLst>
        </pc:spChg>
        <pc:spChg chg="add mod ord">
          <ac:chgData name="Heather Murray" userId="fc94520d-e0a6-4f9f-a3ce-8e3e8f0d871c" providerId="ADAL" clId="{ACF27709-B9EE-4707-A1E5-4CDD6AAECA24}" dt="2024-04-17T19:59:16" v="11250"/>
          <ac:spMkLst>
            <pc:docMk/>
            <pc:sldMk cId="770602566" sldId="290"/>
            <ac:spMk id="5" creationId="{2DCC78E2-94B9-97C0-31D0-3C3F31CDF998}"/>
          </ac:spMkLst>
        </pc:spChg>
        <pc:spChg chg="add mod ord">
          <ac:chgData name="Heather Murray" userId="fc94520d-e0a6-4f9f-a3ce-8e3e8f0d871c" providerId="ADAL" clId="{ACF27709-B9EE-4707-A1E5-4CDD6AAECA24}" dt="2024-04-16T16:27:35.813" v="10225" actId="2711"/>
          <ac:spMkLst>
            <pc:docMk/>
            <pc:sldMk cId="770602566" sldId="290"/>
            <ac:spMk id="6" creationId="{7AA0C2EE-1B4B-17CB-5CE0-149C231E840D}"/>
          </ac:spMkLst>
        </pc:spChg>
        <pc:picChg chg="add mod">
          <ac:chgData name="Heather Murray" userId="fc94520d-e0a6-4f9f-a3ce-8e3e8f0d871c" providerId="ADAL" clId="{ACF27709-B9EE-4707-A1E5-4CDD6AAECA24}" dt="2024-04-13T16:54:57.891" v="8633" actId="1076"/>
          <ac:picMkLst>
            <pc:docMk/>
            <pc:sldMk cId="770602566" sldId="290"/>
            <ac:picMk id="11266" creationId="{05DF6B70-87AC-CCA8-BB4E-FE6EEAF94945}"/>
          </ac:picMkLst>
        </pc:picChg>
      </pc:sldChg>
      <pc:sldChg chg="addSp delSp modSp new mod">
        <pc:chgData name="Heather Murray" userId="fc94520d-e0a6-4f9f-a3ce-8e3e8f0d871c" providerId="ADAL" clId="{ACF27709-B9EE-4707-A1E5-4CDD6AAECA24}" dt="2024-04-13T13:12:35.938" v="2856" actId="14100"/>
        <pc:sldMkLst>
          <pc:docMk/>
          <pc:sldMk cId="1217316101" sldId="291"/>
        </pc:sldMkLst>
        <pc:spChg chg="del">
          <ac:chgData name="Heather Murray" userId="fc94520d-e0a6-4f9f-a3ce-8e3e8f0d871c" providerId="ADAL" clId="{ACF27709-B9EE-4707-A1E5-4CDD6AAECA24}" dt="2024-04-13T13:11:17.756" v="2842"/>
          <ac:spMkLst>
            <pc:docMk/>
            <pc:sldMk cId="1217316101" sldId="291"/>
            <ac:spMk id="2" creationId="{2226B9E1-8E03-4EF4-B23E-C29955AA25CF}"/>
          </ac:spMkLst>
        </pc:spChg>
        <pc:spChg chg="mod">
          <ac:chgData name="Heather Murray" userId="fc94520d-e0a6-4f9f-a3ce-8e3e8f0d871c" providerId="ADAL" clId="{ACF27709-B9EE-4707-A1E5-4CDD6AAECA24}" dt="2024-04-13T13:12:09.476" v="2854" actId="20577"/>
          <ac:spMkLst>
            <pc:docMk/>
            <pc:sldMk cId="1217316101" sldId="291"/>
            <ac:spMk id="3" creationId="{8BD3639E-DA1B-5520-4A5A-836602F22200}"/>
          </ac:spMkLst>
        </pc:spChg>
        <pc:spChg chg="del">
          <ac:chgData name="Heather Murray" userId="fc94520d-e0a6-4f9f-a3ce-8e3e8f0d871c" providerId="ADAL" clId="{ACF27709-B9EE-4707-A1E5-4CDD6AAECA24}" dt="2024-04-13T13:11:33.587" v="2847" actId="21"/>
          <ac:spMkLst>
            <pc:docMk/>
            <pc:sldMk cId="1217316101" sldId="291"/>
            <ac:spMk id="4" creationId="{51307162-1CE2-E55C-C716-AA3F7B403346}"/>
          </ac:spMkLst>
        </pc:spChg>
        <pc:picChg chg="add mod">
          <ac:chgData name="Heather Murray" userId="fc94520d-e0a6-4f9f-a3ce-8e3e8f0d871c" providerId="ADAL" clId="{ACF27709-B9EE-4707-A1E5-4CDD6AAECA24}" dt="2024-04-13T13:12:35.938" v="2856" actId="14100"/>
          <ac:picMkLst>
            <pc:docMk/>
            <pc:sldMk cId="1217316101" sldId="291"/>
            <ac:picMk id="5" creationId="{FB886491-23E0-448D-35EF-C96EBB842D1C}"/>
          </ac:picMkLst>
        </pc:picChg>
      </pc:sldChg>
      <pc:sldChg chg="delSp modSp new mod modNotesTx">
        <pc:chgData name="Heather Murray" userId="fc94520d-e0a6-4f9f-a3ce-8e3e8f0d871c" providerId="ADAL" clId="{ACF27709-B9EE-4707-A1E5-4CDD6AAECA24}" dt="2024-04-17T19:59:16" v="11250"/>
        <pc:sldMkLst>
          <pc:docMk/>
          <pc:sldMk cId="2800588793" sldId="292"/>
        </pc:sldMkLst>
        <pc:spChg chg="mod">
          <ac:chgData name="Heather Murray" userId="fc94520d-e0a6-4f9f-a3ce-8e3e8f0d871c" providerId="ADAL" clId="{ACF27709-B9EE-4707-A1E5-4CDD6AAECA24}" dt="2024-04-17T19:59:16" v="11250"/>
          <ac:spMkLst>
            <pc:docMk/>
            <pc:sldMk cId="2800588793" sldId="292"/>
            <ac:spMk id="2" creationId="{7C8CF079-D4F8-10C9-5879-6AB24F0E6A5D}"/>
          </ac:spMkLst>
        </pc:spChg>
        <pc:spChg chg="mod">
          <ac:chgData name="Heather Murray" userId="fc94520d-e0a6-4f9f-a3ce-8e3e8f0d871c" providerId="ADAL" clId="{ACF27709-B9EE-4707-A1E5-4CDD6AAECA24}" dt="2024-04-16T16:30:38.541" v="10247" actId="2711"/>
          <ac:spMkLst>
            <pc:docMk/>
            <pc:sldMk cId="2800588793" sldId="292"/>
            <ac:spMk id="3" creationId="{795770BD-97EB-6D90-63F0-92DD3E20C15B}"/>
          </ac:spMkLst>
        </pc:spChg>
        <pc:spChg chg="del">
          <ac:chgData name="Heather Murray" userId="fc94520d-e0a6-4f9f-a3ce-8e3e8f0d871c" providerId="ADAL" clId="{ACF27709-B9EE-4707-A1E5-4CDD6AAECA24}" dt="2024-04-13T13:17:06.425" v="2879" actId="478"/>
          <ac:spMkLst>
            <pc:docMk/>
            <pc:sldMk cId="2800588793" sldId="292"/>
            <ac:spMk id="4" creationId="{5DA383B4-1098-6169-3A0A-7EB8D6377387}"/>
          </ac:spMkLst>
        </pc:spChg>
      </pc:sldChg>
      <pc:sldChg chg="addSp delSp modSp new mod">
        <pc:chgData name="Heather Murray" userId="fc94520d-e0a6-4f9f-a3ce-8e3e8f0d871c" providerId="ADAL" clId="{ACF27709-B9EE-4707-A1E5-4CDD6AAECA24}" dt="2024-04-16T16:28:41.730" v="10231" actId="2711"/>
        <pc:sldMkLst>
          <pc:docMk/>
          <pc:sldMk cId="1819290243" sldId="293"/>
        </pc:sldMkLst>
        <pc:spChg chg="mod">
          <ac:chgData name="Heather Murray" userId="fc94520d-e0a6-4f9f-a3ce-8e3e8f0d871c" providerId="ADAL" clId="{ACF27709-B9EE-4707-A1E5-4CDD6AAECA24}" dt="2024-04-16T16:26:07.374" v="10213" actId="255"/>
          <ac:spMkLst>
            <pc:docMk/>
            <pc:sldMk cId="1819290243" sldId="293"/>
            <ac:spMk id="2" creationId="{6B7C8B01-FE7B-6483-CF62-C4626570709E}"/>
          </ac:spMkLst>
        </pc:spChg>
        <pc:spChg chg="mod">
          <ac:chgData name="Heather Murray" userId="fc94520d-e0a6-4f9f-a3ce-8e3e8f0d871c" providerId="ADAL" clId="{ACF27709-B9EE-4707-A1E5-4CDD6AAECA24}" dt="2024-04-16T16:28:41.730" v="10231" actId="2711"/>
          <ac:spMkLst>
            <pc:docMk/>
            <pc:sldMk cId="1819290243" sldId="293"/>
            <ac:spMk id="3" creationId="{B408901D-7393-4A45-7D88-A54F9DF7E006}"/>
          </ac:spMkLst>
        </pc:spChg>
        <pc:spChg chg="del">
          <ac:chgData name="Heather Murray" userId="fc94520d-e0a6-4f9f-a3ce-8e3e8f0d871c" providerId="ADAL" clId="{ACF27709-B9EE-4707-A1E5-4CDD6AAECA24}" dt="2024-04-13T14:33:13.387" v="4929" actId="478"/>
          <ac:spMkLst>
            <pc:docMk/>
            <pc:sldMk cId="1819290243" sldId="293"/>
            <ac:spMk id="4" creationId="{5D61328B-1279-D642-4C75-9981B5650FDC}"/>
          </ac:spMkLst>
        </pc:spChg>
        <pc:picChg chg="add mod">
          <ac:chgData name="Heather Murray" userId="fc94520d-e0a6-4f9f-a3ce-8e3e8f0d871c" providerId="ADAL" clId="{ACF27709-B9EE-4707-A1E5-4CDD6AAECA24}" dt="2024-04-13T14:38:31.889" v="5082" actId="14100"/>
          <ac:picMkLst>
            <pc:docMk/>
            <pc:sldMk cId="1819290243" sldId="293"/>
            <ac:picMk id="6" creationId="{35111DE4-0B0A-339B-F210-B6F33324F9AE}"/>
          </ac:picMkLst>
        </pc:picChg>
        <pc:picChg chg="add mod">
          <ac:chgData name="Heather Murray" userId="fc94520d-e0a6-4f9f-a3ce-8e3e8f0d871c" providerId="ADAL" clId="{ACF27709-B9EE-4707-A1E5-4CDD6AAECA24}" dt="2024-04-16T12:22:49.712" v="10130" actId="1076"/>
          <ac:picMkLst>
            <pc:docMk/>
            <pc:sldMk cId="1819290243" sldId="293"/>
            <ac:picMk id="8" creationId="{F82EAE32-C173-C62E-4551-C478ACE328C3}"/>
          </ac:picMkLst>
        </pc:picChg>
        <pc:picChg chg="add mod">
          <ac:chgData name="Heather Murray" userId="fc94520d-e0a6-4f9f-a3ce-8e3e8f0d871c" providerId="ADAL" clId="{ACF27709-B9EE-4707-A1E5-4CDD6AAECA24}" dt="2024-04-13T16:55:23.157" v="8636" actId="1076"/>
          <ac:picMkLst>
            <pc:docMk/>
            <pc:sldMk cId="1819290243" sldId="293"/>
            <ac:picMk id="9" creationId="{DAC00325-5C2B-C6FB-0180-B1351C2B8C1E}"/>
          </ac:picMkLst>
        </pc:picChg>
      </pc:sldChg>
      <pc:sldChg chg="addSp delSp modSp new del mod modClrScheme chgLayout">
        <pc:chgData name="Heather Murray" userId="fc94520d-e0a6-4f9f-a3ce-8e3e8f0d871c" providerId="ADAL" clId="{ACF27709-B9EE-4707-A1E5-4CDD6AAECA24}" dt="2024-04-13T15:31:46.289" v="6671" actId="680"/>
        <pc:sldMkLst>
          <pc:docMk/>
          <pc:sldMk cId="1698459065" sldId="294"/>
        </pc:sldMkLst>
        <pc:spChg chg="add del">
          <ac:chgData name="Heather Murray" userId="fc94520d-e0a6-4f9f-a3ce-8e3e8f0d871c" providerId="ADAL" clId="{ACF27709-B9EE-4707-A1E5-4CDD6AAECA24}" dt="2024-04-13T15:31:44.738" v="6669"/>
          <ac:spMkLst>
            <pc:docMk/>
            <pc:sldMk cId="1698459065" sldId="294"/>
            <ac:spMk id="2" creationId="{E6E116E6-581E-FCBD-98BC-1C3F5194DA54}"/>
          </ac:spMkLst>
        </pc:spChg>
        <pc:spChg chg="add del">
          <ac:chgData name="Heather Murray" userId="fc94520d-e0a6-4f9f-a3ce-8e3e8f0d871c" providerId="ADAL" clId="{ACF27709-B9EE-4707-A1E5-4CDD6AAECA24}" dt="2024-04-13T15:31:42.318" v="6665" actId="478"/>
          <ac:spMkLst>
            <pc:docMk/>
            <pc:sldMk cId="1698459065" sldId="294"/>
            <ac:spMk id="3" creationId="{A76E8862-A304-5AF1-E894-C6D0BCD7DB07}"/>
          </ac:spMkLst>
        </pc:spChg>
        <pc:spChg chg="add del">
          <ac:chgData name="Heather Murray" userId="fc94520d-e0a6-4f9f-a3ce-8e3e8f0d871c" providerId="ADAL" clId="{ACF27709-B9EE-4707-A1E5-4CDD6AAECA24}" dt="2024-04-13T15:31:42.978" v="6666" actId="478"/>
          <ac:spMkLst>
            <pc:docMk/>
            <pc:sldMk cId="1698459065" sldId="294"/>
            <ac:spMk id="4" creationId="{5496BFE5-CD9E-9A1D-6313-6A1F0F4464F2}"/>
          </ac:spMkLst>
        </pc:spChg>
        <pc:spChg chg="add del mod ord">
          <ac:chgData name="Heather Murray" userId="fc94520d-e0a6-4f9f-a3ce-8e3e8f0d871c" providerId="ADAL" clId="{ACF27709-B9EE-4707-A1E5-4CDD6AAECA24}" dt="2024-04-13T15:31:41.237" v="6663" actId="700"/>
          <ac:spMkLst>
            <pc:docMk/>
            <pc:sldMk cId="1698459065" sldId="294"/>
            <ac:spMk id="5" creationId="{426AA6AE-0B31-4B4A-946E-A83FD5AF3964}"/>
          </ac:spMkLst>
        </pc:spChg>
        <pc:spChg chg="add del mod ord">
          <ac:chgData name="Heather Murray" userId="fc94520d-e0a6-4f9f-a3ce-8e3e8f0d871c" providerId="ADAL" clId="{ACF27709-B9EE-4707-A1E5-4CDD6AAECA24}" dt="2024-04-13T15:31:41.237" v="6663" actId="700"/>
          <ac:spMkLst>
            <pc:docMk/>
            <pc:sldMk cId="1698459065" sldId="294"/>
            <ac:spMk id="6" creationId="{24CDBB72-DB5D-22FF-C495-E0A16F663655}"/>
          </ac:spMkLst>
        </pc:spChg>
        <pc:picChg chg="add mod ord">
          <ac:chgData name="Heather Murray" userId="fc94520d-e0a6-4f9f-a3ce-8e3e8f0d871c" providerId="ADAL" clId="{ACF27709-B9EE-4707-A1E5-4CDD6AAECA24}" dt="2024-04-13T15:31:44.738" v="6669"/>
          <ac:picMkLst>
            <pc:docMk/>
            <pc:sldMk cId="1698459065" sldId="294"/>
            <ac:picMk id="5122" creationId="{0317F772-C243-2EB0-0FD9-10B5E9378627}"/>
          </ac:picMkLst>
        </pc:picChg>
      </pc:sldChg>
      <pc:sldChg chg="delSp modSp new mod">
        <pc:chgData name="Heather Murray" userId="fc94520d-e0a6-4f9f-a3ce-8e3e8f0d871c" providerId="ADAL" clId="{ACF27709-B9EE-4707-A1E5-4CDD6AAECA24}" dt="2024-04-16T16:30:18.709" v="10245" actId="2711"/>
        <pc:sldMkLst>
          <pc:docMk/>
          <pc:sldMk cId="1915885408" sldId="294"/>
        </pc:sldMkLst>
        <pc:spChg chg="mod">
          <ac:chgData name="Heather Murray" userId="fc94520d-e0a6-4f9f-a3ce-8e3e8f0d871c" providerId="ADAL" clId="{ACF27709-B9EE-4707-A1E5-4CDD6AAECA24}" dt="2024-04-16T16:23:13.839" v="10194" actId="2711"/>
          <ac:spMkLst>
            <pc:docMk/>
            <pc:sldMk cId="1915885408" sldId="294"/>
            <ac:spMk id="2" creationId="{110FBBFD-0377-B229-4568-1DC0E24A9125}"/>
          </ac:spMkLst>
        </pc:spChg>
        <pc:spChg chg="mod">
          <ac:chgData name="Heather Murray" userId="fc94520d-e0a6-4f9f-a3ce-8e3e8f0d871c" providerId="ADAL" clId="{ACF27709-B9EE-4707-A1E5-4CDD6AAECA24}" dt="2024-04-16T16:30:18.709" v="10245" actId="2711"/>
          <ac:spMkLst>
            <pc:docMk/>
            <pc:sldMk cId="1915885408" sldId="294"/>
            <ac:spMk id="3" creationId="{DCE3F3DD-32F7-9E95-E116-2E304A8F24DD}"/>
          </ac:spMkLst>
        </pc:spChg>
        <pc:spChg chg="del">
          <ac:chgData name="Heather Murray" userId="fc94520d-e0a6-4f9f-a3ce-8e3e8f0d871c" providerId="ADAL" clId="{ACF27709-B9EE-4707-A1E5-4CDD6AAECA24}" dt="2024-04-13T15:55:51.838" v="6940" actId="478"/>
          <ac:spMkLst>
            <pc:docMk/>
            <pc:sldMk cId="1915885408" sldId="294"/>
            <ac:spMk id="4" creationId="{30081A8A-2A04-E8E9-0B7D-22E537995064}"/>
          </ac:spMkLst>
        </pc:spChg>
      </pc:sldChg>
      <pc:sldChg chg="addSp delSp modSp new mod">
        <pc:chgData name="Heather Murray" userId="fc94520d-e0a6-4f9f-a3ce-8e3e8f0d871c" providerId="ADAL" clId="{ACF27709-B9EE-4707-A1E5-4CDD6AAECA24}" dt="2024-04-16T16:30:12.026" v="10244" actId="2711"/>
        <pc:sldMkLst>
          <pc:docMk/>
          <pc:sldMk cId="3587399239" sldId="295"/>
        </pc:sldMkLst>
        <pc:spChg chg="del mod">
          <ac:chgData name="Heather Murray" userId="fc94520d-e0a6-4f9f-a3ce-8e3e8f0d871c" providerId="ADAL" clId="{ACF27709-B9EE-4707-A1E5-4CDD6AAECA24}" dt="2024-04-13T16:23:19.102" v="8343"/>
          <ac:spMkLst>
            <pc:docMk/>
            <pc:sldMk cId="3587399239" sldId="295"/>
            <ac:spMk id="2" creationId="{7F704E70-3E91-E97E-B61D-3BAAFBA5DC32}"/>
          </ac:spMkLst>
        </pc:spChg>
        <pc:spChg chg="mod">
          <ac:chgData name="Heather Murray" userId="fc94520d-e0a6-4f9f-a3ce-8e3e8f0d871c" providerId="ADAL" clId="{ACF27709-B9EE-4707-A1E5-4CDD6AAECA24}" dt="2024-04-16T16:30:12.026" v="10244" actId="2711"/>
          <ac:spMkLst>
            <pc:docMk/>
            <pc:sldMk cId="3587399239" sldId="295"/>
            <ac:spMk id="3" creationId="{BFEAB8BF-DBDD-5078-7960-61E736814AE8}"/>
          </ac:spMkLst>
        </pc:spChg>
        <pc:spChg chg="del">
          <ac:chgData name="Heather Murray" userId="fc94520d-e0a6-4f9f-a3ce-8e3e8f0d871c" providerId="ADAL" clId="{ACF27709-B9EE-4707-A1E5-4CDD6AAECA24}" dt="2024-04-13T16:23:03.234" v="8341" actId="478"/>
          <ac:spMkLst>
            <pc:docMk/>
            <pc:sldMk cId="3587399239" sldId="295"/>
            <ac:spMk id="4" creationId="{6A9782C6-563D-8213-2AE6-EEF35139168A}"/>
          </ac:spMkLst>
        </pc:spChg>
        <pc:spChg chg="add del mod">
          <ac:chgData name="Heather Murray" userId="fc94520d-e0a6-4f9f-a3ce-8e3e8f0d871c" providerId="ADAL" clId="{ACF27709-B9EE-4707-A1E5-4CDD6AAECA24}" dt="2024-04-13T16:23:31.008" v="8345"/>
          <ac:spMkLst>
            <pc:docMk/>
            <pc:sldMk cId="3587399239" sldId="295"/>
            <ac:spMk id="5" creationId="{A71198FB-1AF2-698C-13CA-2E9E8A31A93B}"/>
          </ac:spMkLst>
        </pc:spChg>
        <pc:spChg chg="add mod">
          <ac:chgData name="Heather Murray" userId="fc94520d-e0a6-4f9f-a3ce-8e3e8f0d871c" providerId="ADAL" clId="{ACF27709-B9EE-4707-A1E5-4CDD6AAECA24}" dt="2024-04-16T16:23:36.039" v="10197" actId="20577"/>
          <ac:spMkLst>
            <pc:docMk/>
            <pc:sldMk cId="3587399239" sldId="295"/>
            <ac:spMk id="6" creationId="{BBE4D4A9-7170-04C2-20C4-89D7E465B05F}"/>
          </ac:spMkLst>
        </pc:spChg>
        <pc:picChg chg="add del mod">
          <ac:chgData name="Heather Murray" userId="fc94520d-e0a6-4f9f-a3ce-8e3e8f0d871c" providerId="ADAL" clId="{ACF27709-B9EE-4707-A1E5-4CDD6AAECA24}" dt="2024-04-13T16:27:02.263" v="8439" actId="478"/>
          <ac:picMkLst>
            <pc:docMk/>
            <pc:sldMk cId="3587399239" sldId="295"/>
            <ac:picMk id="8" creationId="{EDAE8E66-90B8-52F8-EEC4-B67320804C28}"/>
          </ac:picMkLst>
        </pc:picChg>
        <pc:picChg chg="add mod">
          <ac:chgData name="Heather Murray" userId="fc94520d-e0a6-4f9f-a3ce-8e3e8f0d871c" providerId="ADAL" clId="{ACF27709-B9EE-4707-A1E5-4CDD6AAECA24}" dt="2024-04-16T16:23:41.901" v="10198" actId="1076"/>
          <ac:picMkLst>
            <pc:docMk/>
            <pc:sldMk cId="3587399239" sldId="295"/>
            <ac:picMk id="10" creationId="{6735A7C7-49E3-6880-20EC-F36380EAC210}"/>
          </ac:picMkLst>
        </pc:picChg>
        <pc:picChg chg="add mod">
          <ac:chgData name="Heather Murray" userId="fc94520d-e0a6-4f9f-a3ce-8e3e8f0d871c" providerId="ADAL" clId="{ACF27709-B9EE-4707-A1E5-4CDD6AAECA24}" dt="2024-04-13T16:31:13.217" v="8480" actId="1076"/>
          <ac:picMkLst>
            <pc:docMk/>
            <pc:sldMk cId="3587399239" sldId="295"/>
            <ac:picMk id="12" creationId="{D0F7E234-C81C-D1F5-DA97-CFB7E2A94681}"/>
          </ac:picMkLst>
        </pc:picChg>
        <pc:picChg chg="add del mod">
          <ac:chgData name="Heather Murray" userId="fc94520d-e0a6-4f9f-a3ce-8e3e8f0d871c" providerId="ADAL" clId="{ACF27709-B9EE-4707-A1E5-4CDD6AAECA24}" dt="2024-04-13T16:23:21.586" v="8344" actId="478"/>
          <ac:picMkLst>
            <pc:docMk/>
            <pc:sldMk cId="3587399239" sldId="295"/>
            <ac:picMk id="7170" creationId="{CD9585C5-3C02-F109-069A-0DCEA472E832}"/>
          </ac:picMkLst>
        </pc:picChg>
        <pc:picChg chg="add del mod">
          <ac:chgData name="Heather Murray" userId="fc94520d-e0a6-4f9f-a3ce-8e3e8f0d871c" providerId="ADAL" clId="{ACF27709-B9EE-4707-A1E5-4CDD6AAECA24}" dt="2024-04-13T16:23:34.073" v="8346" actId="21"/>
          <ac:picMkLst>
            <pc:docMk/>
            <pc:sldMk cId="3587399239" sldId="295"/>
            <ac:picMk id="7172" creationId="{019C8CE4-D553-5A0C-0B8F-40BB0A6141AE}"/>
          </ac:picMkLst>
        </pc:picChg>
      </pc:sldChg>
      <pc:sldChg chg="addSp delSp modSp new mod">
        <pc:chgData name="Heather Murray" userId="fc94520d-e0a6-4f9f-a3ce-8e3e8f0d871c" providerId="ADAL" clId="{ACF27709-B9EE-4707-A1E5-4CDD6AAECA24}" dt="2024-04-16T16:30:06.097" v="10243" actId="2711"/>
        <pc:sldMkLst>
          <pc:docMk/>
          <pc:sldMk cId="2166698231" sldId="296"/>
        </pc:sldMkLst>
        <pc:spChg chg="mod">
          <ac:chgData name="Heather Murray" userId="fc94520d-e0a6-4f9f-a3ce-8e3e8f0d871c" providerId="ADAL" clId="{ACF27709-B9EE-4707-A1E5-4CDD6AAECA24}" dt="2024-04-16T16:24:22.930" v="10203" actId="20577"/>
          <ac:spMkLst>
            <pc:docMk/>
            <pc:sldMk cId="2166698231" sldId="296"/>
            <ac:spMk id="2" creationId="{D9622927-5158-0A5E-B2CF-A7623F774883}"/>
          </ac:spMkLst>
        </pc:spChg>
        <pc:spChg chg="mod">
          <ac:chgData name="Heather Murray" userId="fc94520d-e0a6-4f9f-a3ce-8e3e8f0d871c" providerId="ADAL" clId="{ACF27709-B9EE-4707-A1E5-4CDD6AAECA24}" dt="2024-04-16T16:30:06.097" v="10243" actId="2711"/>
          <ac:spMkLst>
            <pc:docMk/>
            <pc:sldMk cId="2166698231" sldId="296"/>
            <ac:spMk id="3" creationId="{2F5D5DE5-87DF-DD15-70B7-CF3EC452C3EE}"/>
          </ac:spMkLst>
        </pc:spChg>
        <pc:spChg chg="del">
          <ac:chgData name="Heather Murray" userId="fc94520d-e0a6-4f9f-a3ce-8e3e8f0d871c" providerId="ADAL" clId="{ACF27709-B9EE-4707-A1E5-4CDD6AAECA24}" dt="2024-04-13T16:32:34.185" v="8494" actId="478"/>
          <ac:spMkLst>
            <pc:docMk/>
            <pc:sldMk cId="2166698231" sldId="296"/>
            <ac:spMk id="4" creationId="{F0881B43-8393-028D-528F-FC7FFFFB1A2A}"/>
          </ac:spMkLst>
        </pc:spChg>
        <pc:spChg chg="add del mod">
          <ac:chgData name="Heather Murray" userId="fc94520d-e0a6-4f9f-a3ce-8e3e8f0d871c" providerId="ADAL" clId="{ACF27709-B9EE-4707-A1E5-4CDD6AAECA24}" dt="2024-04-13T16:35:04.266" v="8519" actId="478"/>
          <ac:spMkLst>
            <pc:docMk/>
            <pc:sldMk cId="2166698231" sldId="296"/>
            <ac:spMk id="10" creationId="{5870414A-1DE1-82E2-5513-DB7E8E4B1141}"/>
          </ac:spMkLst>
        </pc:spChg>
        <pc:picChg chg="add del">
          <ac:chgData name="Heather Murray" userId="fc94520d-e0a6-4f9f-a3ce-8e3e8f0d871c" providerId="ADAL" clId="{ACF27709-B9EE-4707-A1E5-4CDD6AAECA24}" dt="2024-04-13T16:32:12.555" v="8485" actId="478"/>
          <ac:picMkLst>
            <pc:docMk/>
            <pc:sldMk cId="2166698231" sldId="296"/>
            <ac:picMk id="6" creationId="{07BE1E4F-CA60-1A10-0F03-3F9D827A8469}"/>
          </ac:picMkLst>
        </pc:picChg>
        <pc:picChg chg="add mod">
          <ac:chgData name="Heather Murray" userId="fc94520d-e0a6-4f9f-a3ce-8e3e8f0d871c" providerId="ADAL" clId="{ACF27709-B9EE-4707-A1E5-4CDD6AAECA24}" dt="2024-04-16T16:24:32.352" v="10204" actId="14100"/>
          <ac:picMkLst>
            <pc:docMk/>
            <pc:sldMk cId="2166698231" sldId="296"/>
            <ac:picMk id="8" creationId="{5AC84E4B-947C-C184-40ED-9CF9814CEA0E}"/>
          </ac:picMkLst>
        </pc:picChg>
      </pc:sldChg>
      <pc:sldChg chg="addSp delSp modSp new mod modClrScheme chgLayout">
        <pc:chgData name="Heather Murray" userId="fc94520d-e0a6-4f9f-a3ce-8e3e8f0d871c" providerId="ADAL" clId="{ACF27709-B9EE-4707-A1E5-4CDD6AAECA24}" dt="2024-04-19T20:57:01.571" v="12487" actId="1076"/>
        <pc:sldMkLst>
          <pc:docMk/>
          <pc:sldMk cId="3040270485" sldId="297"/>
        </pc:sldMkLst>
        <pc:spChg chg="del mod ord">
          <ac:chgData name="Heather Murray" userId="fc94520d-e0a6-4f9f-a3ce-8e3e8f0d871c" providerId="ADAL" clId="{ACF27709-B9EE-4707-A1E5-4CDD6AAECA24}" dt="2024-04-19T19:13:29.861" v="11252" actId="700"/>
          <ac:spMkLst>
            <pc:docMk/>
            <pc:sldMk cId="3040270485" sldId="297"/>
            <ac:spMk id="2" creationId="{03D8E17A-6B9D-5EA9-621C-D5F7622386BD}"/>
          </ac:spMkLst>
        </pc:spChg>
        <pc:spChg chg="del mod ord">
          <ac:chgData name="Heather Murray" userId="fc94520d-e0a6-4f9f-a3ce-8e3e8f0d871c" providerId="ADAL" clId="{ACF27709-B9EE-4707-A1E5-4CDD6AAECA24}" dt="2024-04-19T19:13:29.861" v="11252" actId="700"/>
          <ac:spMkLst>
            <pc:docMk/>
            <pc:sldMk cId="3040270485" sldId="297"/>
            <ac:spMk id="3" creationId="{42F02058-F88B-32D8-D0C3-121AA7E510D5}"/>
          </ac:spMkLst>
        </pc:spChg>
        <pc:spChg chg="del mod ord">
          <ac:chgData name="Heather Murray" userId="fc94520d-e0a6-4f9f-a3ce-8e3e8f0d871c" providerId="ADAL" clId="{ACF27709-B9EE-4707-A1E5-4CDD6AAECA24}" dt="2024-04-19T19:13:29.861" v="11252" actId="700"/>
          <ac:spMkLst>
            <pc:docMk/>
            <pc:sldMk cId="3040270485" sldId="297"/>
            <ac:spMk id="4" creationId="{709B3B84-341D-D3B1-66ED-961B32A19C61}"/>
          </ac:spMkLst>
        </pc:spChg>
        <pc:spChg chg="add del mod ord">
          <ac:chgData name="Heather Murray" userId="fc94520d-e0a6-4f9f-a3ce-8e3e8f0d871c" providerId="ADAL" clId="{ACF27709-B9EE-4707-A1E5-4CDD6AAECA24}" dt="2024-04-19T19:13:34.906" v="11253" actId="700"/>
          <ac:spMkLst>
            <pc:docMk/>
            <pc:sldMk cId="3040270485" sldId="297"/>
            <ac:spMk id="5" creationId="{407E354A-9ACB-AB78-F7AE-668A5B95961F}"/>
          </ac:spMkLst>
        </pc:spChg>
        <pc:spChg chg="add del mod ord">
          <ac:chgData name="Heather Murray" userId="fc94520d-e0a6-4f9f-a3ce-8e3e8f0d871c" providerId="ADAL" clId="{ACF27709-B9EE-4707-A1E5-4CDD6AAECA24}" dt="2024-04-19T19:13:34.906" v="11253" actId="700"/>
          <ac:spMkLst>
            <pc:docMk/>
            <pc:sldMk cId="3040270485" sldId="297"/>
            <ac:spMk id="6" creationId="{29C1DD2C-0134-5BED-9D34-AAF2CF10E2CC}"/>
          </ac:spMkLst>
        </pc:spChg>
        <pc:spChg chg="add del mod ord">
          <ac:chgData name="Heather Murray" userId="fc94520d-e0a6-4f9f-a3ce-8e3e8f0d871c" providerId="ADAL" clId="{ACF27709-B9EE-4707-A1E5-4CDD6AAECA24}" dt="2024-04-19T19:13:34.906" v="11253" actId="700"/>
          <ac:spMkLst>
            <pc:docMk/>
            <pc:sldMk cId="3040270485" sldId="297"/>
            <ac:spMk id="7" creationId="{66079077-8B3E-4359-78C4-C50412C0D426}"/>
          </ac:spMkLst>
        </pc:spChg>
        <pc:spChg chg="add mod ord">
          <ac:chgData name="Heather Murray" userId="fc94520d-e0a6-4f9f-a3ce-8e3e8f0d871c" providerId="ADAL" clId="{ACF27709-B9EE-4707-A1E5-4CDD6AAECA24}" dt="2024-04-19T20:22:15.928" v="12484" actId="255"/>
          <ac:spMkLst>
            <pc:docMk/>
            <pc:sldMk cId="3040270485" sldId="297"/>
            <ac:spMk id="8" creationId="{B9B85E1F-C4B5-6C38-85ED-187A18773914}"/>
          </ac:spMkLst>
        </pc:spChg>
        <pc:spChg chg="add mod ord">
          <ac:chgData name="Heather Murray" userId="fc94520d-e0a6-4f9f-a3ce-8e3e8f0d871c" providerId="ADAL" clId="{ACF27709-B9EE-4707-A1E5-4CDD6AAECA24}" dt="2024-04-19T19:15:26.028" v="11316" actId="2711"/>
          <ac:spMkLst>
            <pc:docMk/>
            <pc:sldMk cId="3040270485" sldId="297"/>
            <ac:spMk id="9" creationId="{054E3A0E-7998-6EF6-229E-69F7D9EB89E5}"/>
          </ac:spMkLst>
        </pc:spChg>
        <pc:picChg chg="add mod">
          <ac:chgData name="Heather Murray" userId="fc94520d-e0a6-4f9f-a3ce-8e3e8f0d871c" providerId="ADAL" clId="{ACF27709-B9EE-4707-A1E5-4CDD6AAECA24}" dt="2024-04-19T20:57:01.571" v="12487" actId="1076"/>
          <ac:picMkLst>
            <pc:docMk/>
            <pc:sldMk cId="3040270485" sldId="297"/>
            <ac:picMk id="1026" creationId="{CC5C98F6-3B13-7D11-DB76-AA24BF9A3FCC}"/>
          </ac:picMkLst>
        </pc:picChg>
      </pc:sldChg>
      <pc:sldMasterChg chg="setBg modSldLayout">
        <pc:chgData name="Heather Murray" userId="fc94520d-e0a6-4f9f-a3ce-8e3e8f0d871c" providerId="ADAL" clId="{ACF27709-B9EE-4707-A1E5-4CDD6AAECA24}" dt="2024-04-12T16:45:16.343" v="263"/>
        <pc:sldMasterMkLst>
          <pc:docMk/>
          <pc:sldMasterMk cId="1760248234" sldId="2147493551"/>
        </pc:sldMasterMkLst>
        <pc:sldLayoutChg chg="setBg">
          <pc:chgData name="Heather Murray" userId="fc94520d-e0a6-4f9f-a3ce-8e3e8f0d871c" providerId="ADAL" clId="{ACF27709-B9EE-4707-A1E5-4CDD6AAECA24}" dt="2024-04-12T16:45:16.343" v="263"/>
          <pc:sldLayoutMkLst>
            <pc:docMk/>
            <pc:sldMasterMk cId="1760248234" sldId="2147493551"/>
            <pc:sldLayoutMk cId="2136334431" sldId="2147493554"/>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0" sldId="2147493563"/>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0" sldId="2147493565"/>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0" sldId="2147493567"/>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0" sldId="2147493568"/>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0" sldId="2147493569"/>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0" sldId="2147493580"/>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1392561901" sldId="2147493581"/>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3470026367" sldId="2147493582"/>
          </pc:sldLayoutMkLst>
        </pc:sldLayoutChg>
        <pc:sldLayoutChg chg="setBg">
          <pc:chgData name="Heather Murray" userId="fc94520d-e0a6-4f9f-a3ce-8e3e8f0d871c" providerId="ADAL" clId="{ACF27709-B9EE-4707-A1E5-4CDD6AAECA24}" dt="2024-04-12T16:45:16.343" v="263"/>
          <pc:sldLayoutMkLst>
            <pc:docMk/>
            <pc:sldMasterMk cId="1760248234" sldId="2147493551"/>
            <pc:sldLayoutMk cId="3968892478" sldId="2147493583"/>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0E943-AF80-49A4-8AE9-BCD2A8BDB388}"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2EAF2396-7E6E-49AE-92DD-E7B67063693C}">
      <dgm:prSet/>
      <dgm:spPr/>
      <dgm:t>
        <a:bodyPr/>
        <a:lstStyle/>
        <a:p>
          <a:pPr>
            <a:lnSpc>
              <a:spcPct val="100000"/>
            </a:lnSpc>
          </a:pPr>
          <a:r>
            <a:rPr lang="en-US" b="0" dirty="0">
              <a:solidFill>
                <a:schemeClr val="tx1">
                  <a:lumMod val="75000"/>
                  <a:lumOff val="25000"/>
                </a:schemeClr>
              </a:solidFill>
              <a:latin typeface="+mn-lt"/>
              <a:ea typeface="Sans Serif Collection" panose="020B0502040504020204" pitchFamily="34" charset="0"/>
              <a:cs typeface="Sans Serif Collection" panose="020B0502040504020204" pitchFamily="34" charset="0"/>
            </a:rPr>
            <a:t>Medicare</a:t>
          </a:r>
          <a:r>
            <a:rPr lang="en-US" b="0" dirty="0">
              <a:solidFill>
                <a:schemeClr val="tx1">
                  <a:lumMod val="75000"/>
                  <a:lumOff val="25000"/>
                </a:schemeClr>
              </a:solidFill>
              <a:latin typeface="+mj-lt"/>
              <a:ea typeface="Sans Serif Collection" panose="020B0502040504020204" pitchFamily="34" charset="0"/>
              <a:cs typeface="Sans Serif Collection" panose="020B0502040504020204" pitchFamily="34" charset="0"/>
            </a:rPr>
            <a:t> Documentation</a:t>
          </a:r>
          <a:endParaRPr lang="en-US" dirty="0">
            <a:solidFill>
              <a:schemeClr val="tx1">
                <a:lumMod val="75000"/>
                <a:lumOff val="25000"/>
              </a:schemeClr>
            </a:solidFill>
            <a:latin typeface="+mj-lt"/>
            <a:ea typeface="Sans Serif Collection" panose="020B0502040504020204" pitchFamily="34" charset="0"/>
            <a:cs typeface="Sans Serif Collection" panose="020B0502040504020204" pitchFamily="34" charset="0"/>
          </a:endParaRPr>
        </a:p>
      </dgm:t>
    </dgm:pt>
    <dgm:pt modelId="{E764745D-9FEE-475B-9D92-12C7A66D5651}" type="parTrans" cxnId="{F37C0FF9-DF3A-4001-BA75-B222F1EF4DAE}">
      <dgm:prSet/>
      <dgm:spPr/>
      <dgm:t>
        <a:bodyPr/>
        <a:lstStyle/>
        <a:p>
          <a:endParaRPr lang="en-US"/>
        </a:p>
      </dgm:t>
    </dgm:pt>
    <dgm:pt modelId="{94318321-C176-40E8-AEC0-27B329BF17C6}" type="sibTrans" cxnId="{F37C0FF9-DF3A-4001-BA75-B222F1EF4DAE}">
      <dgm:prSet/>
      <dgm:spPr/>
      <dgm:t>
        <a:bodyPr/>
        <a:lstStyle/>
        <a:p>
          <a:endParaRPr lang="en-US"/>
        </a:p>
      </dgm:t>
    </dgm:pt>
    <dgm:pt modelId="{A8F5C2D3-A502-4A33-A198-18630A9280C7}">
      <dgm:prSet/>
      <dgm:spPr/>
      <dgm:t>
        <a:bodyPr/>
        <a:lstStyle/>
        <a:p>
          <a:pPr>
            <a:lnSpc>
              <a:spcPct val="100000"/>
            </a:lnSpc>
          </a:pPr>
          <a:r>
            <a:rPr lang="en-US" b="0" dirty="0">
              <a:solidFill>
                <a:schemeClr val="tx1">
                  <a:lumMod val="75000"/>
                  <a:lumOff val="25000"/>
                </a:schemeClr>
              </a:solidFill>
              <a:latin typeface="+mn-lt"/>
              <a:cs typeface="Arial" panose="020B0604020202020204" pitchFamily="34" charset="0"/>
            </a:rPr>
            <a:t>Signature Requirements</a:t>
          </a:r>
          <a:endParaRPr lang="en-US" dirty="0">
            <a:solidFill>
              <a:schemeClr val="tx1">
                <a:lumMod val="75000"/>
                <a:lumOff val="25000"/>
              </a:schemeClr>
            </a:solidFill>
            <a:latin typeface="+mn-lt"/>
            <a:cs typeface="Arial" panose="020B0604020202020204" pitchFamily="34" charset="0"/>
          </a:endParaRPr>
        </a:p>
      </dgm:t>
    </dgm:pt>
    <dgm:pt modelId="{07CFD9FD-E6D7-48D1-BB74-67B58E6D696C}" type="parTrans" cxnId="{0972B489-FDAB-44C5-955D-99B34B0E0313}">
      <dgm:prSet/>
      <dgm:spPr/>
      <dgm:t>
        <a:bodyPr/>
        <a:lstStyle/>
        <a:p>
          <a:endParaRPr lang="en-US"/>
        </a:p>
      </dgm:t>
    </dgm:pt>
    <dgm:pt modelId="{6F0C4860-547A-4DAF-9048-7979BD1748B3}" type="sibTrans" cxnId="{0972B489-FDAB-44C5-955D-99B34B0E0313}">
      <dgm:prSet/>
      <dgm:spPr/>
      <dgm:t>
        <a:bodyPr/>
        <a:lstStyle/>
        <a:p>
          <a:endParaRPr lang="en-US"/>
        </a:p>
      </dgm:t>
    </dgm:pt>
    <dgm:pt modelId="{A5EC2A0A-F99E-40EB-851F-57F781AB80EB}">
      <dgm:prSet/>
      <dgm:spPr/>
      <dgm:t>
        <a:bodyPr/>
        <a:lstStyle/>
        <a:p>
          <a:pPr>
            <a:lnSpc>
              <a:spcPct val="100000"/>
            </a:lnSpc>
          </a:pPr>
          <a:r>
            <a:rPr lang="en-US" b="0" dirty="0">
              <a:solidFill>
                <a:schemeClr val="tx1">
                  <a:lumMod val="75000"/>
                  <a:lumOff val="25000"/>
                </a:schemeClr>
              </a:solidFill>
              <a:latin typeface="+mn-lt"/>
              <a:cs typeface="Arial" panose="020B0604020202020204" pitchFamily="34" charset="0"/>
            </a:rPr>
            <a:t>Documentation Addendums &amp; Corrections</a:t>
          </a:r>
          <a:endParaRPr lang="en-US" dirty="0">
            <a:solidFill>
              <a:schemeClr val="tx1">
                <a:lumMod val="75000"/>
                <a:lumOff val="25000"/>
              </a:schemeClr>
            </a:solidFill>
            <a:latin typeface="+mn-lt"/>
            <a:cs typeface="Arial" panose="020B0604020202020204" pitchFamily="34" charset="0"/>
          </a:endParaRPr>
        </a:p>
      </dgm:t>
    </dgm:pt>
    <dgm:pt modelId="{FAB3529E-D1AF-491F-945C-9BF385B901C8}" type="parTrans" cxnId="{4F0C5454-4AE4-4078-93E7-AAC408E93B9A}">
      <dgm:prSet/>
      <dgm:spPr/>
      <dgm:t>
        <a:bodyPr/>
        <a:lstStyle/>
        <a:p>
          <a:endParaRPr lang="en-US"/>
        </a:p>
      </dgm:t>
    </dgm:pt>
    <dgm:pt modelId="{ECA72262-492B-4AB1-917A-B923A6A095F4}" type="sibTrans" cxnId="{4F0C5454-4AE4-4078-93E7-AAC408E93B9A}">
      <dgm:prSet/>
      <dgm:spPr/>
      <dgm:t>
        <a:bodyPr/>
        <a:lstStyle/>
        <a:p>
          <a:endParaRPr lang="en-US"/>
        </a:p>
      </dgm:t>
    </dgm:pt>
    <dgm:pt modelId="{E15A9B0B-F230-4E31-A419-57D3466A827A}">
      <dgm:prSet/>
      <dgm:spPr/>
      <dgm:t>
        <a:bodyPr/>
        <a:lstStyle/>
        <a:p>
          <a:pPr>
            <a:lnSpc>
              <a:spcPct val="100000"/>
            </a:lnSpc>
          </a:pPr>
          <a:r>
            <a:rPr lang="en-US" b="0" dirty="0">
              <a:solidFill>
                <a:schemeClr val="tx1">
                  <a:lumMod val="75000"/>
                  <a:lumOff val="25000"/>
                </a:schemeClr>
              </a:solidFill>
              <a:latin typeface="+mn-lt"/>
              <a:cs typeface="Arial" panose="020B0604020202020204" pitchFamily="34" charset="0"/>
            </a:rPr>
            <a:t>ADMC (Advance Determination Medicare Coverage) </a:t>
          </a:r>
          <a:endParaRPr lang="en-US" dirty="0">
            <a:solidFill>
              <a:schemeClr val="tx1">
                <a:lumMod val="75000"/>
                <a:lumOff val="25000"/>
              </a:schemeClr>
            </a:solidFill>
            <a:latin typeface="+mn-lt"/>
            <a:cs typeface="Arial" panose="020B0604020202020204" pitchFamily="34" charset="0"/>
          </a:endParaRPr>
        </a:p>
      </dgm:t>
    </dgm:pt>
    <dgm:pt modelId="{D6CF7216-7AD3-4395-B1B4-7398A9A1ECD7}" type="parTrans" cxnId="{A051497C-E51A-42A7-9C85-2517AF4E94C7}">
      <dgm:prSet/>
      <dgm:spPr/>
      <dgm:t>
        <a:bodyPr/>
        <a:lstStyle/>
        <a:p>
          <a:endParaRPr lang="en-US"/>
        </a:p>
      </dgm:t>
    </dgm:pt>
    <dgm:pt modelId="{8894670F-8659-43EB-A494-F4ADD0E88CFC}" type="sibTrans" cxnId="{A051497C-E51A-42A7-9C85-2517AF4E94C7}">
      <dgm:prSet/>
      <dgm:spPr/>
      <dgm:t>
        <a:bodyPr/>
        <a:lstStyle/>
        <a:p>
          <a:endParaRPr lang="en-US"/>
        </a:p>
      </dgm:t>
    </dgm:pt>
    <dgm:pt modelId="{F08EFB9E-36C8-40E4-9876-8937CB266182}">
      <dgm:prSet/>
      <dgm:spPr/>
      <dgm:t>
        <a:bodyPr/>
        <a:lstStyle/>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PAR (Prior Authorization Request)</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F9EEE5E8-6039-4AEF-A1D7-986C648448A6}" type="parTrans" cxnId="{FFD40B5F-D094-4F32-B134-929810E1F828}">
      <dgm:prSet/>
      <dgm:spPr/>
      <dgm:t>
        <a:bodyPr/>
        <a:lstStyle/>
        <a:p>
          <a:endParaRPr lang="en-US"/>
        </a:p>
      </dgm:t>
    </dgm:pt>
    <dgm:pt modelId="{1BFD55B7-853C-43E1-B509-6E0F8721F4DF}" type="sibTrans" cxnId="{FFD40B5F-D094-4F32-B134-929810E1F828}">
      <dgm:prSet/>
      <dgm:spPr/>
      <dgm:t>
        <a:bodyPr/>
        <a:lstStyle/>
        <a:p>
          <a:endParaRPr lang="en-US"/>
        </a:p>
      </dgm:t>
    </dgm:pt>
    <dgm:pt modelId="{466976D8-60BC-4F13-9BBF-48B7CA10F56A}">
      <dgm:prSet/>
      <dgm:spPr/>
      <dgm:t>
        <a:bodyPr/>
        <a:lstStyle/>
        <a:p>
          <a:pPr>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Medicare Include List</a:t>
          </a:r>
          <a:endParaRPr lang="en-US" dirty="0">
            <a:solidFill>
              <a:schemeClr val="tx1">
                <a:lumMod val="75000"/>
                <a:lumOff val="25000"/>
              </a:schemeClr>
            </a:solidFill>
            <a:latin typeface="Arial" panose="020B0604020202020204" pitchFamily="34" charset="0"/>
            <a:cs typeface="Arial" panose="020B0604020202020204" pitchFamily="34" charset="0"/>
          </a:endParaRPr>
        </a:p>
      </dgm:t>
    </dgm:pt>
    <dgm:pt modelId="{80462626-A2CF-43BE-97F4-673F4418EC0D}" type="parTrans" cxnId="{F4A274C7-5CB7-4BA8-A085-2B302F1AD33F}">
      <dgm:prSet/>
      <dgm:spPr/>
      <dgm:t>
        <a:bodyPr/>
        <a:lstStyle/>
        <a:p>
          <a:endParaRPr lang="en-US"/>
        </a:p>
      </dgm:t>
    </dgm:pt>
    <dgm:pt modelId="{18D1D26B-6E19-4F55-839C-6540671114CD}" type="sibTrans" cxnId="{F4A274C7-5CB7-4BA8-A085-2B302F1AD33F}">
      <dgm:prSet/>
      <dgm:spPr/>
      <dgm:t>
        <a:bodyPr/>
        <a:lstStyle/>
        <a:p>
          <a:endParaRPr lang="en-US"/>
        </a:p>
      </dgm:t>
    </dgm:pt>
    <dgm:pt modelId="{C6416CA3-8140-4D13-B6A3-F516713DEF16}" type="pres">
      <dgm:prSet presAssocID="{9300E943-AF80-49A4-8AE9-BCD2A8BDB388}" presName="root" presStyleCnt="0">
        <dgm:presLayoutVars>
          <dgm:dir/>
          <dgm:resizeHandles val="exact"/>
        </dgm:presLayoutVars>
      </dgm:prSet>
      <dgm:spPr/>
    </dgm:pt>
    <dgm:pt modelId="{17E90813-F02F-4B33-9552-2E659D21633C}" type="pres">
      <dgm:prSet presAssocID="{2EAF2396-7E6E-49AE-92DD-E7B67063693C}" presName="compNode" presStyleCnt="0"/>
      <dgm:spPr/>
    </dgm:pt>
    <dgm:pt modelId="{05B7D195-F46D-4596-B012-0FAE0A781B0B}" type="pres">
      <dgm:prSet presAssocID="{2EAF2396-7E6E-49AE-92DD-E7B67063693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A06D3C1-97EE-4658-8FE2-57987F531727}" type="pres">
      <dgm:prSet presAssocID="{2EAF2396-7E6E-49AE-92DD-E7B67063693C}" presName="spaceRect" presStyleCnt="0"/>
      <dgm:spPr/>
    </dgm:pt>
    <dgm:pt modelId="{D94EA20C-9B23-4B06-A07D-9AE760C1D5A3}" type="pres">
      <dgm:prSet presAssocID="{2EAF2396-7E6E-49AE-92DD-E7B67063693C}" presName="textRect" presStyleLbl="revTx" presStyleIdx="0" presStyleCnt="6">
        <dgm:presLayoutVars>
          <dgm:chMax val="1"/>
          <dgm:chPref val="1"/>
        </dgm:presLayoutVars>
      </dgm:prSet>
      <dgm:spPr/>
    </dgm:pt>
    <dgm:pt modelId="{EAC445BC-CF3B-4DC6-9CF1-CD2E7103E830}" type="pres">
      <dgm:prSet presAssocID="{94318321-C176-40E8-AEC0-27B329BF17C6}" presName="sibTrans" presStyleCnt="0"/>
      <dgm:spPr/>
    </dgm:pt>
    <dgm:pt modelId="{A7AC728D-2521-4DD0-A66A-69A345CA3FDD}" type="pres">
      <dgm:prSet presAssocID="{A8F5C2D3-A502-4A33-A198-18630A9280C7}" presName="compNode" presStyleCnt="0"/>
      <dgm:spPr/>
    </dgm:pt>
    <dgm:pt modelId="{1BFDFD02-244B-44BD-AC7F-BBBB48C80540}" type="pres">
      <dgm:prSet presAssocID="{A8F5C2D3-A502-4A33-A198-18630A9280C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41BB1C83-720D-48B2-9D72-9BBEF7F65A89}" type="pres">
      <dgm:prSet presAssocID="{A8F5C2D3-A502-4A33-A198-18630A9280C7}" presName="spaceRect" presStyleCnt="0"/>
      <dgm:spPr/>
    </dgm:pt>
    <dgm:pt modelId="{01EB1212-58C7-4DB2-B679-A08FC2962DD6}" type="pres">
      <dgm:prSet presAssocID="{A8F5C2D3-A502-4A33-A198-18630A9280C7}" presName="textRect" presStyleLbl="revTx" presStyleIdx="1" presStyleCnt="6">
        <dgm:presLayoutVars>
          <dgm:chMax val="1"/>
          <dgm:chPref val="1"/>
        </dgm:presLayoutVars>
      </dgm:prSet>
      <dgm:spPr/>
    </dgm:pt>
    <dgm:pt modelId="{7EE477D9-26FF-4690-99FA-5E6562857FCA}" type="pres">
      <dgm:prSet presAssocID="{6F0C4860-547A-4DAF-9048-7979BD1748B3}" presName="sibTrans" presStyleCnt="0"/>
      <dgm:spPr/>
    </dgm:pt>
    <dgm:pt modelId="{CF9B39E8-14A6-49B8-8D72-A3BA1CFCA6CA}" type="pres">
      <dgm:prSet presAssocID="{A5EC2A0A-F99E-40EB-851F-57F781AB80EB}" presName="compNode" presStyleCnt="0"/>
      <dgm:spPr/>
    </dgm:pt>
    <dgm:pt modelId="{B6990CCD-F837-47F5-94F9-43A6848A64EA}" type="pres">
      <dgm:prSet presAssocID="{A5EC2A0A-F99E-40EB-851F-57F781AB80E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36364FC5-8A39-4815-B3E9-9A995FC94829}" type="pres">
      <dgm:prSet presAssocID="{A5EC2A0A-F99E-40EB-851F-57F781AB80EB}" presName="spaceRect" presStyleCnt="0"/>
      <dgm:spPr/>
    </dgm:pt>
    <dgm:pt modelId="{DE64CA7E-41C1-49E7-8020-C87C04828062}" type="pres">
      <dgm:prSet presAssocID="{A5EC2A0A-F99E-40EB-851F-57F781AB80EB}" presName="textRect" presStyleLbl="revTx" presStyleIdx="2" presStyleCnt="6">
        <dgm:presLayoutVars>
          <dgm:chMax val="1"/>
          <dgm:chPref val="1"/>
        </dgm:presLayoutVars>
      </dgm:prSet>
      <dgm:spPr/>
    </dgm:pt>
    <dgm:pt modelId="{9F436162-3B5C-4C7D-9293-BC12B9C6035E}" type="pres">
      <dgm:prSet presAssocID="{ECA72262-492B-4AB1-917A-B923A6A095F4}" presName="sibTrans" presStyleCnt="0"/>
      <dgm:spPr/>
    </dgm:pt>
    <dgm:pt modelId="{1883533B-FB70-4FB1-9DEF-337A76DDEF7D}" type="pres">
      <dgm:prSet presAssocID="{E15A9B0B-F230-4E31-A419-57D3466A827A}" presName="compNode" presStyleCnt="0"/>
      <dgm:spPr/>
    </dgm:pt>
    <dgm:pt modelId="{BC05049A-247C-4069-9A86-1A760DCF2AF5}" type="pres">
      <dgm:prSet presAssocID="{E15A9B0B-F230-4E31-A419-57D3466A827A}"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5300E566-CF59-4AB2-9289-A38A6734467C}" type="pres">
      <dgm:prSet presAssocID="{E15A9B0B-F230-4E31-A419-57D3466A827A}" presName="spaceRect" presStyleCnt="0"/>
      <dgm:spPr/>
    </dgm:pt>
    <dgm:pt modelId="{ECEAD314-500C-4469-8CF0-5D07A0BF483C}" type="pres">
      <dgm:prSet presAssocID="{E15A9B0B-F230-4E31-A419-57D3466A827A}" presName="textRect" presStyleLbl="revTx" presStyleIdx="3" presStyleCnt="6">
        <dgm:presLayoutVars>
          <dgm:chMax val="1"/>
          <dgm:chPref val="1"/>
        </dgm:presLayoutVars>
      </dgm:prSet>
      <dgm:spPr/>
    </dgm:pt>
    <dgm:pt modelId="{759A3DB0-8EE5-465D-B23B-4ED56519DDE7}" type="pres">
      <dgm:prSet presAssocID="{8894670F-8659-43EB-A494-F4ADD0E88CFC}" presName="sibTrans" presStyleCnt="0"/>
      <dgm:spPr/>
    </dgm:pt>
    <dgm:pt modelId="{E6CF0A61-E02F-4939-92EA-6C460AF4E237}" type="pres">
      <dgm:prSet presAssocID="{F08EFB9E-36C8-40E4-9876-8937CB266182}" presName="compNode" presStyleCnt="0"/>
      <dgm:spPr/>
    </dgm:pt>
    <dgm:pt modelId="{46ABEA23-F1E7-4E76-8103-5FFAB8889923}" type="pres">
      <dgm:prSet presAssocID="{F08EFB9E-36C8-40E4-9876-8937CB26618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mployee Badge"/>
        </a:ext>
      </dgm:extLst>
    </dgm:pt>
    <dgm:pt modelId="{3BCE7275-0C60-4BC3-909A-DE7A8B5001A6}" type="pres">
      <dgm:prSet presAssocID="{F08EFB9E-36C8-40E4-9876-8937CB266182}" presName="spaceRect" presStyleCnt="0"/>
      <dgm:spPr/>
    </dgm:pt>
    <dgm:pt modelId="{961C2D04-5371-4129-A7A6-9C767B39EE96}" type="pres">
      <dgm:prSet presAssocID="{F08EFB9E-36C8-40E4-9876-8937CB266182}" presName="textRect" presStyleLbl="revTx" presStyleIdx="4" presStyleCnt="6">
        <dgm:presLayoutVars>
          <dgm:chMax val="1"/>
          <dgm:chPref val="1"/>
        </dgm:presLayoutVars>
      </dgm:prSet>
      <dgm:spPr/>
    </dgm:pt>
    <dgm:pt modelId="{D1BACB94-F2B8-421D-B4D9-AC0B4CC40DB7}" type="pres">
      <dgm:prSet presAssocID="{1BFD55B7-853C-43E1-B509-6E0F8721F4DF}" presName="sibTrans" presStyleCnt="0"/>
      <dgm:spPr/>
    </dgm:pt>
    <dgm:pt modelId="{DA38B390-D55A-4658-BF87-EC70D528E5D8}" type="pres">
      <dgm:prSet presAssocID="{466976D8-60BC-4F13-9BBF-48B7CA10F56A}" presName="compNode" presStyleCnt="0"/>
      <dgm:spPr/>
    </dgm:pt>
    <dgm:pt modelId="{18B8CA05-D28C-4E65-8EEA-43913D0C41AE}" type="pres">
      <dgm:prSet presAssocID="{466976D8-60BC-4F13-9BBF-48B7CA10F56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dical"/>
        </a:ext>
      </dgm:extLst>
    </dgm:pt>
    <dgm:pt modelId="{2D98D584-E525-4E0B-86F9-B54CB29CDBAF}" type="pres">
      <dgm:prSet presAssocID="{466976D8-60BC-4F13-9BBF-48B7CA10F56A}" presName="spaceRect" presStyleCnt="0"/>
      <dgm:spPr/>
    </dgm:pt>
    <dgm:pt modelId="{AE9DB522-143E-49E3-B7A6-428A2BAAC7E9}" type="pres">
      <dgm:prSet presAssocID="{466976D8-60BC-4F13-9BBF-48B7CA10F56A}" presName="textRect" presStyleLbl="revTx" presStyleIdx="5" presStyleCnt="6">
        <dgm:presLayoutVars>
          <dgm:chMax val="1"/>
          <dgm:chPref val="1"/>
        </dgm:presLayoutVars>
      </dgm:prSet>
      <dgm:spPr/>
    </dgm:pt>
  </dgm:ptLst>
  <dgm:cxnLst>
    <dgm:cxn modelId="{D1E35228-A991-4F6A-94D8-9AF5BC06719D}" type="presOf" srcId="{9300E943-AF80-49A4-8AE9-BCD2A8BDB388}" destId="{C6416CA3-8140-4D13-B6A3-F516713DEF16}" srcOrd="0" destOrd="0" presId="urn:microsoft.com/office/officeart/2018/2/layout/IconLabelList"/>
    <dgm:cxn modelId="{31C1842E-738D-4D91-BD1B-5EA702EC1E1F}" type="presOf" srcId="{F08EFB9E-36C8-40E4-9876-8937CB266182}" destId="{961C2D04-5371-4129-A7A6-9C767B39EE96}" srcOrd="0" destOrd="0" presId="urn:microsoft.com/office/officeart/2018/2/layout/IconLabelList"/>
    <dgm:cxn modelId="{FFD40B5F-D094-4F32-B134-929810E1F828}" srcId="{9300E943-AF80-49A4-8AE9-BCD2A8BDB388}" destId="{F08EFB9E-36C8-40E4-9876-8937CB266182}" srcOrd="4" destOrd="0" parTransId="{F9EEE5E8-6039-4AEF-A1D7-986C648448A6}" sibTransId="{1BFD55B7-853C-43E1-B509-6E0F8721F4DF}"/>
    <dgm:cxn modelId="{C1DBFA53-517B-4ECF-AC59-A9AA37C6A0FB}" type="presOf" srcId="{466976D8-60BC-4F13-9BBF-48B7CA10F56A}" destId="{AE9DB522-143E-49E3-B7A6-428A2BAAC7E9}" srcOrd="0" destOrd="0" presId="urn:microsoft.com/office/officeart/2018/2/layout/IconLabelList"/>
    <dgm:cxn modelId="{50C60A54-8893-41D4-8CB4-E48E82DE611B}" type="presOf" srcId="{E15A9B0B-F230-4E31-A419-57D3466A827A}" destId="{ECEAD314-500C-4469-8CF0-5D07A0BF483C}" srcOrd="0" destOrd="0" presId="urn:microsoft.com/office/officeart/2018/2/layout/IconLabelList"/>
    <dgm:cxn modelId="{4F0C5454-4AE4-4078-93E7-AAC408E93B9A}" srcId="{9300E943-AF80-49A4-8AE9-BCD2A8BDB388}" destId="{A5EC2A0A-F99E-40EB-851F-57F781AB80EB}" srcOrd="2" destOrd="0" parTransId="{FAB3529E-D1AF-491F-945C-9BF385B901C8}" sibTransId="{ECA72262-492B-4AB1-917A-B923A6A095F4}"/>
    <dgm:cxn modelId="{75EFFB56-5D3E-4EF9-B55D-18F763A884D4}" type="presOf" srcId="{A5EC2A0A-F99E-40EB-851F-57F781AB80EB}" destId="{DE64CA7E-41C1-49E7-8020-C87C04828062}" srcOrd="0" destOrd="0" presId="urn:microsoft.com/office/officeart/2018/2/layout/IconLabelList"/>
    <dgm:cxn modelId="{A051497C-E51A-42A7-9C85-2517AF4E94C7}" srcId="{9300E943-AF80-49A4-8AE9-BCD2A8BDB388}" destId="{E15A9B0B-F230-4E31-A419-57D3466A827A}" srcOrd="3" destOrd="0" parTransId="{D6CF7216-7AD3-4395-B1B4-7398A9A1ECD7}" sibTransId="{8894670F-8659-43EB-A494-F4ADD0E88CFC}"/>
    <dgm:cxn modelId="{CBFC2781-6E07-4288-B2E6-CEE27165DCB6}" type="presOf" srcId="{2EAF2396-7E6E-49AE-92DD-E7B67063693C}" destId="{D94EA20C-9B23-4B06-A07D-9AE760C1D5A3}" srcOrd="0" destOrd="0" presId="urn:microsoft.com/office/officeart/2018/2/layout/IconLabelList"/>
    <dgm:cxn modelId="{0972B489-FDAB-44C5-955D-99B34B0E0313}" srcId="{9300E943-AF80-49A4-8AE9-BCD2A8BDB388}" destId="{A8F5C2D3-A502-4A33-A198-18630A9280C7}" srcOrd="1" destOrd="0" parTransId="{07CFD9FD-E6D7-48D1-BB74-67B58E6D696C}" sibTransId="{6F0C4860-547A-4DAF-9048-7979BD1748B3}"/>
    <dgm:cxn modelId="{F78CB1BD-1096-41C5-A79E-7BEFD4BDD124}" type="presOf" srcId="{A8F5C2D3-A502-4A33-A198-18630A9280C7}" destId="{01EB1212-58C7-4DB2-B679-A08FC2962DD6}" srcOrd="0" destOrd="0" presId="urn:microsoft.com/office/officeart/2018/2/layout/IconLabelList"/>
    <dgm:cxn modelId="{F4A274C7-5CB7-4BA8-A085-2B302F1AD33F}" srcId="{9300E943-AF80-49A4-8AE9-BCD2A8BDB388}" destId="{466976D8-60BC-4F13-9BBF-48B7CA10F56A}" srcOrd="5" destOrd="0" parTransId="{80462626-A2CF-43BE-97F4-673F4418EC0D}" sibTransId="{18D1D26B-6E19-4F55-839C-6540671114CD}"/>
    <dgm:cxn modelId="{F37C0FF9-DF3A-4001-BA75-B222F1EF4DAE}" srcId="{9300E943-AF80-49A4-8AE9-BCD2A8BDB388}" destId="{2EAF2396-7E6E-49AE-92DD-E7B67063693C}" srcOrd="0" destOrd="0" parTransId="{E764745D-9FEE-475B-9D92-12C7A66D5651}" sibTransId="{94318321-C176-40E8-AEC0-27B329BF17C6}"/>
    <dgm:cxn modelId="{B62543EE-8487-4A18-8B3F-7D0EEBD5ED2C}" type="presParOf" srcId="{C6416CA3-8140-4D13-B6A3-F516713DEF16}" destId="{17E90813-F02F-4B33-9552-2E659D21633C}" srcOrd="0" destOrd="0" presId="urn:microsoft.com/office/officeart/2018/2/layout/IconLabelList"/>
    <dgm:cxn modelId="{279A165D-2B1E-425F-B24E-207BC78AD1E2}" type="presParOf" srcId="{17E90813-F02F-4B33-9552-2E659D21633C}" destId="{05B7D195-F46D-4596-B012-0FAE0A781B0B}" srcOrd="0" destOrd="0" presId="urn:microsoft.com/office/officeart/2018/2/layout/IconLabelList"/>
    <dgm:cxn modelId="{7D6E9FC4-8A49-4412-9046-83D19BEF470C}" type="presParOf" srcId="{17E90813-F02F-4B33-9552-2E659D21633C}" destId="{1A06D3C1-97EE-4658-8FE2-57987F531727}" srcOrd="1" destOrd="0" presId="urn:microsoft.com/office/officeart/2018/2/layout/IconLabelList"/>
    <dgm:cxn modelId="{800A7F00-21C6-4762-B63A-A9CCBF050CD4}" type="presParOf" srcId="{17E90813-F02F-4B33-9552-2E659D21633C}" destId="{D94EA20C-9B23-4B06-A07D-9AE760C1D5A3}" srcOrd="2" destOrd="0" presId="urn:microsoft.com/office/officeart/2018/2/layout/IconLabelList"/>
    <dgm:cxn modelId="{4955E7F2-6985-4E80-B150-DCB40E69864C}" type="presParOf" srcId="{C6416CA3-8140-4D13-B6A3-F516713DEF16}" destId="{EAC445BC-CF3B-4DC6-9CF1-CD2E7103E830}" srcOrd="1" destOrd="0" presId="urn:microsoft.com/office/officeart/2018/2/layout/IconLabelList"/>
    <dgm:cxn modelId="{2FE2101E-DEE0-4885-B8BA-9DBC1F3BB51C}" type="presParOf" srcId="{C6416CA3-8140-4D13-B6A3-F516713DEF16}" destId="{A7AC728D-2521-4DD0-A66A-69A345CA3FDD}" srcOrd="2" destOrd="0" presId="urn:microsoft.com/office/officeart/2018/2/layout/IconLabelList"/>
    <dgm:cxn modelId="{D2F4B075-9EB0-4E5B-A6AB-A4C3ED932114}" type="presParOf" srcId="{A7AC728D-2521-4DD0-A66A-69A345CA3FDD}" destId="{1BFDFD02-244B-44BD-AC7F-BBBB48C80540}" srcOrd="0" destOrd="0" presId="urn:microsoft.com/office/officeart/2018/2/layout/IconLabelList"/>
    <dgm:cxn modelId="{A8E28B1E-219D-4A67-866F-E26C6BD46FC0}" type="presParOf" srcId="{A7AC728D-2521-4DD0-A66A-69A345CA3FDD}" destId="{41BB1C83-720D-48B2-9D72-9BBEF7F65A89}" srcOrd="1" destOrd="0" presId="urn:microsoft.com/office/officeart/2018/2/layout/IconLabelList"/>
    <dgm:cxn modelId="{9B4906FE-ED3C-4D8D-B764-EDA6A6AF2560}" type="presParOf" srcId="{A7AC728D-2521-4DD0-A66A-69A345CA3FDD}" destId="{01EB1212-58C7-4DB2-B679-A08FC2962DD6}" srcOrd="2" destOrd="0" presId="urn:microsoft.com/office/officeart/2018/2/layout/IconLabelList"/>
    <dgm:cxn modelId="{BB200294-85F9-4A45-A95A-F740F589C99C}" type="presParOf" srcId="{C6416CA3-8140-4D13-B6A3-F516713DEF16}" destId="{7EE477D9-26FF-4690-99FA-5E6562857FCA}" srcOrd="3" destOrd="0" presId="urn:microsoft.com/office/officeart/2018/2/layout/IconLabelList"/>
    <dgm:cxn modelId="{96541C7E-E6C7-43AA-93A1-09E01D8DF887}" type="presParOf" srcId="{C6416CA3-8140-4D13-B6A3-F516713DEF16}" destId="{CF9B39E8-14A6-49B8-8D72-A3BA1CFCA6CA}" srcOrd="4" destOrd="0" presId="urn:microsoft.com/office/officeart/2018/2/layout/IconLabelList"/>
    <dgm:cxn modelId="{476240AC-A3C1-49C2-B585-85AC777BC3B2}" type="presParOf" srcId="{CF9B39E8-14A6-49B8-8D72-A3BA1CFCA6CA}" destId="{B6990CCD-F837-47F5-94F9-43A6848A64EA}" srcOrd="0" destOrd="0" presId="urn:microsoft.com/office/officeart/2018/2/layout/IconLabelList"/>
    <dgm:cxn modelId="{FD10E1E8-4888-4CE8-BDA2-AF9A857C4FEF}" type="presParOf" srcId="{CF9B39E8-14A6-49B8-8D72-A3BA1CFCA6CA}" destId="{36364FC5-8A39-4815-B3E9-9A995FC94829}" srcOrd="1" destOrd="0" presId="urn:microsoft.com/office/officeart/2018/2/layout/IconLabelList"/>
    <dgm:cxn modelId="{001CB2E2-502B-4B85-AB41-9C4521320114}" type="presParOf" srcId="{CF9B39E8-14A6-49B8-8D72-A3BA1CFCA6CA}" destId="{DE64CA7E-41C1-49E7-8020-C87C04828062}" srcOrd="2" destOrd="0" presId="urn:microsoft.com/office/officeart/2018/2/layout/IconLabelList"/>
    <dgm:cxn modelId="{CF81AEEA-9859-49D7-A0C6-44BC650E627D}" type="presParOf" srcId="{C6416CA3-8140-4D13-B6A3-F516713DEF16}" destId="{9F436162-3B5C-4C7D-9293-BC12B9C6035E}" srcOrd="5" destOrd="0" presId="urn:microsoft.com/office/officeart/2018/2/layout/IconLabelList"/>
    <dgm:cxn modelId="{5769A53F-CB89-4DE8-AC61-85CDEFBBFDDA}" type="presParOf" srcId="{C6416CA3-8140-4D13-B6A3-F516713DEF16}" destId="{1883533B-FB70-4FB1-9DEF-337A76DDEF7D}" srcOrd="6" destOrd="0" presId="urn:microsoft.com/office/officeart/2018/2/layout/IconLabelList"/>
    <dgm:cxn modelId="{33448467-1B81-4A27-B17C-88D2578F0456}" type="presParOf" srcId="{1883533B-FB70-4FB1-9DEF-337A76DDEF7D}" destId="{BC05049A-247C-4069-9A86-1A760DCF2AF5}" srcOrd="0" destOrd="0" presId="urn:microsoft.com/office/officeart/2018/2/layout/IconLabelList"/>
    <dgm:cxn modelId="{C9DF9BF7-701E-4483-999A-0511A5D98CAE}" type="presParOf" srcId="{1883533B-FB70-4FB1-9DEF-337A76DDEF7D}" destId="{5300E566-CF59-4AB2-9289-A38A6734467C}" srcOrd="1" destOrd="0" presId="urn:microsoft.com/office/officeart/2018/2/layout/IconLabelList"/>
    <dgm:cxn modelId="{075A7B26-0B67-4AD1-A319-E4F19F1B2E8A}" type="presParOf" srcId="{1883533B-FB70-4FB1-9DEF-337A76DDEF7D}" destId="{ECEAD314-500C-4469-8CF0-5D07A0BF483C}" srcOrd="2" destOrd="0" presId="urn:microsoft.com/office/officeart/2018/2/layout/IconLabelList"/>
    <dgm:cxn modelId="{6923474C-5076-4EB6-8F43-4B8E6E587E84}" type="presParOf" srcId="{C6416CA3-8140-4D13-B6A3-F516713DEF16}" destId="{759A3DB0-8EE5-465D-B23B-4ED56519DDE7}" srcOrd="7" destOrd="0" presId="urn:microsoft.com/office/officeart/2018/2/layout/IconLabelList"/>
    <dgm:cxn modelId="{8D846701-C465-441C-BB56-84B986764EAA}" type="presParOf" srcId="{C6416CA3-8140-4D13-B6A3-F516713DEF16}" destId="{E6CF0A61-E02F-4939-92EA-6C460AF4E237}" srcOrd="8" destOrd="0" presId="urn:microsoft.com/office/officeart/2018/2/layout/IconLabelList"/>
    <dgm:cxn modelId="{AF9FE3B4-8DCE-4A53-A10E-386264394C23}" type="presParOf" srcId="{E6CF0A61-E02F-4939-92EA-6C460AF4E237}" destId="{46ABEA23-F1E7-4E76-8103-5FFAB8889923}" srcOrd="0" destOrd="0" presId="urn:microsoft.com/office/officeart/2018/2/layout/IconLabelList"/>
    <dgm:cxn modelId="{6578CAD0-756B-4CF6-8478-41BD1B925278}" type="presParOf" srcId="{E6CF0A61-E02F-4939-92EA-6C460AF4E237}" destId="{3BCE7275-0C60-4BC3-909A-DE7A8B5001A6}" srcOrd="1" destOrd="0" presId="urn:microsoft.com/office/officeart/2018/2/layout/IconLabelList"/>
    <dgm:cxn modelId="{3F83711C-BC5F-4271-A676-E163CABB9DD6}" type="presParOf" srcId="{E6CF0A61-E02F-4939-92EA-6C460AF4E237}" destId="{961C2D04-5371-4129-A7A6-9C767B39EE96}" srcOrd="2" destOrd="0" presId="urn:microsoft.com/office/officeart/2018/2/layout/IconLabelList"/>
    <dgm:cxn modelId="{258C4A9E-31F8-4C86-8EC2-CA3832CA38AD}" type="presParOf" srcId="{C6416CA3-8140-4D13-B6A3-F516713DEF16}" destId="{D1BACB94-F2B8-421D-B4D9-AC0B4CC40DB7}" srcOrd="9" destOrd="0" presId="urn:microsoft.com/office/officeart/2018/2/layout/IconLabelList"/>
    <dgm:cxn modelId="{3E1E50E4-5E9C-4E4D-B596-EAFC44E47852}" type="presParOf" srcId="{C6416CA3-8140-4D13-B6A3-F516713DEF16}" destId="{DA38B390-D55A-4658-BF87-EC70D528E5D8}" srcOrd="10" destOrd="0" presId="urn:microsoft.com/office/officeart/2018/2/layout/IconLabelList"/>
    <dgm:cxn modelId="{42D4117A-3512-49FA-855E-9799FB498733}" type="presParOf" srcId="{DA38B390-D55A-4658-BF87-EC70D528E5D8}" destId="{18B8CA05-D28C-4E65-8EEA-43913D0C41AE}" srcOrd="0" destOrd="0" presId="urn:microsoft.com/office/officeart/2018/2/layout/IconLabelList"/>
    <dgm:cxn modelId="{CDCD496F-4D59-4A9D-9E41-D8B8141DCEC4}" type="presParOf" srcId="{DA38B390-D55A-4658-BF87-EC70D528E5D8}" destId="{2D98D584-E525-4E0B-86F9-B54CB29CDBAF}" srcOrd="1" destOrd="0" presId="urn:microsoft.com/office/officeart/2018/2/layout/IconLabelList"/>
    <dgm:cxn modelId="{D23ABFB6-2135-4475-BEC5-65AE5A8AD497}" type="presParOf" srcId="{DA38B390-D55A-4658-BF87-EC70D528E5D8}" destId="{AE9DB522-143E-49E3-B7A6-428A2BAAC7E9}" srcOrd="2" destOrd="0" presId="urn:microsoft.com/office/officeart/2018/2/layout/IconLabelList"/>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7D195-F46D-4596-B012-0FAE0A781B0B}">
      <dsp:nvSpPr>
        <dsp:cNvPr id="0" name=""/>
        <dsp:cNvSpPr/>
      </dsp:nvSpPr>
      <dsp:spPr>
        <a:xfrm>
          <a:off x="1026155" y="301488"/>
          <a:ext cx="699257" cy="699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EA20C-9B23-4B06-A07D-9AE760C1D5A3}">
      <dsp:nvSpPr>
        <dsp:cNvPr id="0" name=""/>
        <dsp:cNvSpPr/>
      </dsp:nvSpPr>
      <dsp:spPr>
        <a:xfrm>
          <a:off x="598831" y="1248457"/>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kern="1200" dirty="0">
              <a:solidFill>
                <a:schemeClr val="tx1">
                  <a:lumMod val="75000"/>
                  <a:lumOff val="25000"/>
                </a:schemeClr>
              </a:solidFill>
              <a:latin typeface="+mn-lt"/>
              <a:ea typeface="Sans Serif Collection" panose="020B0502040504020204" pitchFamily="34" charset="0"/>
              <a:cs typeface="Sans Serif Collection" panose="020B0502040504020204" pitchFamily="34" charset="0"/>
            </a:rPr>
            <a:t>Medicare</a:t>
          </a:r>
          <a:r>
            <a:rPr lang="en-US" sz="1200" b="0" kern="1200" dirty="0">
              <a:solidFill>
                <a:schemeClr val="tx1">
                  <a:lumMod val="75000"/>
                  <a:lumOff val="25000"/>
                </a:schemeClr>
              </a:solidFill>
              <a:latin typeface="+mj-lt"/>
              <a:ea typeface="Sans Serif Collection" panose="020B0502040504020204" pitchFamily="34" charset="0"/>
              <a:cs typeface="Sans Serif Collection" panose="020B0502040504020204" pitchFamily="34" charset="0"/>
            </a:rPr>
            <a:t> Documentation</a:t>
          </a:r>
          <a:endParaRPr lang="en-US" sz="1200" kern="1200" dirty="0">
            <a:solidFill>
              <a:schemeClr val="tx1">
                <a:lumMod val="75000"/>
                <a:lumOff val="25000"/>
              </a:schemeClr>
            </a:solidFill>
            <a:latin typeface="+mj-lt"/>
            <a:ea typeface="Sans Serif Collection" panose="020B0502040504020204" pitchFamily="34" charset="0"/>
            <a:cs typeface="Sans Serif Collection" panose="020B0502040504020204" pitchFamily="34" charset="0"/>
          </a:endParaRPr>
        </a:p>
      </dsp:txBody>
      <dsp:txXfrm>
        <a:off x="598831" y="1248457"/>
        <a:ext cx="1553906" cy="621562"/>
      </dsp:txXfrm>
    </dsp:sp>
    <dsp:sp modelId="{1BFDFD02-244B-44BD-AC7F-BBBB48C80540}">
      <dsp:nvSpPr>
        <dsp:cNvPr id="0" name=""/>
        <dsp:cNvSpPr/>
      </dsp:nvSpPr>
      <dsp:spPr>
        <a:xfrm>
          <a:off x="2851995" y="301488"/>
          <a:ext cx="699257" cy="699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EB1212-58C7-4DB2-B679-A08FC2962DD6}">
      <dsp:nvSpPr>
        <dsp:cNvPr id="0" name=""/>
        <dsp:cNvSpPr/>
      </dsp:nvSpPr>
      <dsp:spPr>
        <a:xfrm>
          <a:off x="2424671" y="1248457"/>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kern="1200" dirty="0">
              <a:solidFill>
                <a:schemeClr val="tx1">
                  <a:lumMod val="75000"/>
                  <a:lumOff val="25000"/>
                </a:schemeClr>
              </a:solidFill>
              <a:latin typeface="+mn-lt"/>
              <a:cs typeface="Arial" panose="020B0604020202020204" pitchFamily="34" charset="0"/>
            </a:rPr>
            <a:t>Signature Requirements</a:t>
          </a:r>
          <a:endParaRPr lang="en-US" sz="1200" kern="1200" dirty="0">
            <a:solidFill>
              <a:schemeClr val="tx1">
                <a:lumMod val="75000"/>
                <a:lumOff val="25000"/>
              </a:schemeClr>
            </a:solidFill>
            <a:latin typeface="+mn-lt"/>
            <a:cs typeface="Arial" panose="020B0604020202020204" pitchFamily="34" charset="0"/>
          </a:endParaRPr>
        </a:p>
      </dsp:txBody>
      <dsp:txXfrm>
        <a:off x="2424671" y="1248457"/>
        <a:ext cx="1553906" cy="621562"/>
      </dsp:txXfrm>
    </dsp:sp>
    <dsp:sp modelId="{B6990CCD-F837-47F5-94F9-43A6848A64EA}">
      <dsp:nvSpPr>
        <dsp:cNvPr id="0" name=""/>
        <dsp:cNvSpPr/>
      </dsp:nvSpPr>
      <dsp:spPr>
        <a:xfrm>
          <a:off x="4677835" y="301488"/>
          <a:ext cx="699257" cy="699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64CA7E-41C1-49E7-8020-C87C04828062}">
      <dsp:nvSpPr>
        <dsp:cNvPr id="0" name=""/>
        <dsp:cNvSpPr/>
      </dsp:nvSpPr>
      <dsp:spPr>
        <a:xfrm>
          <a:off x="4250511" y="1248457"/>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kern="1200" dirty="0">
              <a:solidFill>
                <a:schemeClr val="tx1">
                  <a:lumMod val="75000"/>
                  <a:lumOff val="25000"/>
                </a:schemeClr>
              </a:solidFill>
              <a:latin typeface="+mn-lt"/>
              <a:cs typeface="Arial" panose="020B0604020202020204" pitchFamily="34" charset="0"/>
            </a:rPr>
            <a:t>Documentation Addendums &amp; Corrections</a:t>
          </a:r>
          <a:endParaRPr lang="en-US" sz="1200" kern="1200" dirty="0">
            <a:solidFill>
              <a:schemeClr val="tx1">
                <a:lumMod val="75000"/>
                <a:lumOff val="25000"/>
              </a:schemeClr>
            </a:solidFill>
            <a:latin typeface="+mn-lt"/>
            <a:cs typeface="Arial" panose="020B0604020202020204" pitchFamily="34" charset="0"/>
          </a:endParaRPr>
        </a:p>
      </dsp:txBody>
      <dsp:txXfrm>
        <a:off x="4250511" y="1248457"/>
        <a:ext cx="1553906" cy="621562"/>
      </dsp:txXfrm>
    </dsp:sp>
    <dsp:sp modelId="{BC05049A-247C-4069-9A86-1A760DCF2AF5}">
      <dsp:nvSpPr>
        <dsp:cNvPr id="0" name=""/>
        <dsp:cNvSpPr/>
      </dsp:nvSpPr>
      <dsp:spPr>
        <a:xfrm>
          <a:off x="1026155" y="2258496"/>
          <a:ext cx="699257" cy="699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AD314-500C-4469-8CF0-5D07A0BF483C}">
      <dsp:nvSpPr>
        <dsp:cNvPr id="0" name=""/>
        <dsp:cNvSpPr/>
      </dsp:nvSpPr>
      <dsp:spPr>
        <a:xfrm>
          <a:off x="598831" y="3205465"/>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kern="1200" dirty="0">
              <a:solidFill>
                <a:schemeClr val="tx1">
                  <a:lumMod val="75000"/>
                  <a:lumOff val="25000"/>
                </a:schemeClr>
              </a:solidFill>
              <a:latin typeface="+mn-lt"/>
              <a:cs typeface="Arial" panose="020B0604020202020204" pitchFamily="34" charset="0"/>
            </a:rPr>
            <a:t>ADMC (Advance Determination Medicare Coverage) </a:t>
          </a:r>
          <a:endParaRPr lang="en-US" sz="1200" kern="1200" dirty="0">
            <a:solidFill>
              <a:schemeClr val="tx1">
                <a:lumMod val="75000"/>
                <a:lumOff val="25000"/>
              </a:schemeClr>
            </a:solidFill>
            <a:latin typeface="+mn-lt"/>
            <a:cs typeface="Arial" panose="020B0604020202020204" pitchFamily="34" charset="0"/>
          </a:endParaRPr>
        </a:p>
      </dsp:txBody>
      <dsp:txXfrm>
        <a:off x="598831" y="3205465"/>
        <a:ext cx="1553906" cy="621562"/>
      </dsp:txXfrm>
    </dsp:sp>
    <dsp:sp modelId="{46ABEA23-F1E7-4E76-8103-5FFAB8889923}">
      <dsp:nvSpPr>
        <dsp:cNvPr id="0" name=""/>
        <dsp:cNvSpPr/>
      </dsp:nvSpPr>
      <dsp:spPr>
        <a:xfrm>
          <a:off x="2851995" y="2258496"/>
          <a:ext cx="699257" cy="699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C2D04-5371-4129-A7A6-9C767B39EE96}">
      <dsp:nvSpPr>
        <dsp:cNvPr id="0" name=""/>
        <dsp:cNvSpPr/>
      </dsp:nvSpPr>
      <dsp:spPr>
        <a:xfrm>
          <a:off x="2424671" y="3205465"/>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kern="1200" dirty="0">
              <a:solidFill>
                <a:schemeClr val="tx1">
                  <a:lumMod val="75000"/>
                  <a:lumOff val="25000"/>
                </a:schemeClr>
              </a:solidFill>
              <a:latin typeface="Arial" panose="020B0604020202020204" pitchFamily="34" charset="0"/>
              <a:cs typeface="Arial" panose="020B0604020202020204" pitchFamily="34" charset="0"/>
            </a:rPr>
            <a:t>PAR (Prior Authorization Request)</a:t>
          </a:r>
          <a:endParaRPr lang="en-US" sz="12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2424671" y="3205465"/>
        <a:ext cx="1553906" cy="621562"/>
      </dsp:txXfrm>
    </dsp:sp>
    <dsp:sp modelId="{18B8CA05-D28C-4E65-8EEA-43913D0C41AE}">
      <dsp:nvSpPr>
        <dsp:cNvPr id="0" name=""/>
        <dsp:cNvSpPr/>
      </dsp:nvSpPr>
      <dsp:spPr>
        <a:xfrm>
          <a:off x="4677835" y="2258496"/>
          <a:ext cx="699257" cy="6992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DB522-143E-49E3-B7A6-428A2BAAC7E9}">
      <dsp:nvSpPr>
        <dsp:cNvPr id="0" name=""/>
        <dsp:cNvSpPr/>
      </dsp:nvSpPr>
      <dsp:spPr>
        <a:xfrm>
          <a:off x="4250511" y="3205465"/>
          <a:ext cx="1553906" cy="621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b="0" kern="1200" dirty="0">
              <a:solidFill>
                <a:schemeClr val="tx1">
                  <a:lumMod val="75000"/>
                  <a:lumOff val="25000"/>
                </a:schemeClr>
              </a:solidFill>
              <a:latin typeface="Arial" panose="020B0604020202020204" pitchFamily="34" charset="0"/>
              <a:cs typeface="Arial" panose="020B0604020202020204" pitchFamily="34" charset="0"/>
            </a:rPr>
            <a:t>Medicare Include List</a:t>
          </a:r>
          <a:endParaRPr lang="en-US" sz="1200" kern="1200" dirty="0">
            <a:solidFill>
              <a:schemeClr val="tx1">
                <a:lumMod val="75000"/>
                <a:lumOff val="25000"/>
              </a:schemeClr>
            </a:solidFill>
            <a:latin typeface="Arial" panose="020B0604020202020204" pitchFamily="34" charset="0"/>
            <a:cs typeface="Arial" panose="020B0604020202020204" pitchFamily="34" charset="0"/>
          </a:endParaRPr>
        </a:p>
      </dsp:txBody>
      <dsp:txXfrm>
        <a:off x="4250511" y="3205465"/>
        <a:ext cx="1553906" cy="62156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B54140-0EBF-4EB8-81A2-730568091ADD}" type="datetimeFigureOut">
              <a:rPr lang="en-US" smtClean="0">
                <a:latin typeface="Arial" panose="020B0604020202020204" pitchFamily="34" charset="0"/>
              </a:rPr>
              <a:t>4/24/2024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1680A0-42E5-4430-B7AB-67037F3A217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766666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066F2069-8089-CE4C-B983-1CC5FF20E71C}"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CA3057D7-1F2F-C145-9076-D1780EAC4A1B}" type="slidenum">
              <a:rPr lang="en-US" smtClean="0"/>
              <a:pPr/>
              <a:t>‹#›</a:t>
            </a:fld>
            <a:endParaRPr lang="en-US" dirty="0"/>
          </a:p>
        </p:txBody>
      </p:sp>
    </p:spTree>
    <p:extLst>
      <p:ext uri="{BB962C8B-B14F-4D97-AF65-F5344CB8AC3E}">
        <p14:creationId xmlns:p14="http://schemas.microsoft.com/office/powerpoint/2010/main" val="13846733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057D7-1F2F-C145-9076-D1780EAC4A1B}" type="slidenum">
              <a:rPr lang="en-US" smtClean="0"/>
              <a:t>1</a:t>
            </a:fld>
            <a:endParaRPr lang="en-US" dirty="0"/>
          </a:p>
        </p:txBody>
      </p:sp>
    </p:spTree>
    <p:extLst>
      <p:ext uri="{BB962C8B-B14F-4D97-AF65-F5344CB8AC3E}">
        <p14:creationId xmlns:p14="http://schemas.microsoft.com/office/powerpoint/2010/main" val="73103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dirty="0">
                <a:solidFill>
                  <a:srgbClr val="323A45"/>
                </a:solidFill>
                <a:effectLst/>
                <a:latin typeface="+mj-lt"/>
              </a:rPr>
              <a:t>To accommodate the requirements at 42 CFR 410.38, when the treating practitioner sees the beneficiary, regardless of whether a referral to an LCMP is made, that visit date starts the six (6) month timeline for completion of the SWO for the wheelchair base. If the treating practitioner chooses to refer the beneficiary to an LCMP for a mobility evaluation, the treating practitioner's co-signature, dating and indicating agreement or disagreement with the LCMP evaluation must occur within this six (6) month timeframe. In cases where the LCMP evaluation is being adopted into the practitioner's documentation to substantiate the need for the base item, the SWO may not be written until the LCMP report is signed, dated and agreement/disagreement indicated.</a:t>
            </a:r>
            <a:endParaRPr lang="en-US" sz="1000" dirty="0">
              <a:latin typeface="+mj-lt"/>
            </a:endParaRPr>
          </a:p>
          <a:p>
            <a:endParaRPr lang="en-US" dirty="0"/>
          </a:p>
        </p:txBody>
      </p:sp>
      <p:sp>
        <p:nvSpPr>
          <p:cNvPr id="4" name="Slide Number Placeholder 3"/>
          <p:cNvSpPr>
            <a:spLocks noGrp="1"/>
          </p:cNvSpPr>
          <p:nvPr>
            <p:ph type="sldNum" sz="quarter" idx="5"/>
          </p:nvPr>
        </p:nvSpPr>
        <p:spPr/>
        <p:txBody>
          <a:bodyPr/>
          <a:lstStyle/>
          <a:p>
            <a:fld id="{CA3057D7-1F2F-C145-9076-D1780EAC4A1B}" type="slidenum">
              <a:rPr lang="en-US" smtClean="0"/>
              <a:pPr/>
              <a:t>9</a:t>
            </a:fld>
            <a:endParaRPr lang="en-US" dirty="0"/>
          </a:p>
        </p:txBody>
      </p:sp>
    </p:spTree>
    <p:extLst>
      <p:ext uri="{BB962C8B-B14F-4D97-AF65-F5344CB8AC3E}">
        <p14:creationId xmlns:p14="http://schemas.microsoft.com/office/powerpoint/2010/main" val="2744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057D7-1F2F-C145-9076-D1780EAC4A1B}" type="slidenum">
              <a:rPr lang="en-US" smtClean="0"/>
              <a:t>14</a:t>
            </a:fld>
            <a:endParaRPr lang="en-US" dirty="0"/>
          </a:p>
        </p:txBody>
      </p:sp>
    </p:spTree>
    <p:extLst>
      <p:ext uri="{BB962C8B-B14F-4D97-AF65-F5344CB8AC3E}">
        <p14:creationId xmlns:p14="http://schemas.microsoft.com/office/powerpoint/2010/main" val="261290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057D7-1F2F-C145-9076-D1780EAC4A1B}" type="slidenum">
              <a:rPr lang="en-US" smtClean="0"/>
              <a:t>15</a:t>
            </a:fld>
            <a:endParaRPr lang="en-US" dirty="0"/>
          </a:p>
        </p:txBody>
      </p:sp>
    </p:spTree>
    <p:extLst>
      <p:ext uri="{BB962C8B-B14F-4D97-AF65-F5344CB8AC3E}">
        <p14:creationId xmlns:p14="http://schemas.microsoft.com/office/powerpoint/2010/main" val="113351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NSM.LogoTex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293" y="2161560"/>
            <a:ext cx="2079147" cy="1196116"/>
          </a:xfrm>
          <a:prstGeom prst="rect">
            <a:avLst/>
          </a:prstGeom>
        </p:spPr>
      </p:pic>
      <p:pic>
        <p:nvPicPr>
          <p:cNvPr id="8" name="Picture 7" descr="NSM.LogoMark.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656999" y="966277"/>
            <a:ext cx="4201001" cy="4177223"/>
          </a:xfrm>
          <a:prstGeom prst="rect">
            <a:avLst/>
          </a:prstGeom>
        </p:spPr>
      </p:pic>
    </p:spTree>
    <p:extLst>
      <p:ext uri="{BB962C8B-B14F-4D97-AF65-F5344CB8AC3E}">
        <p14:creationId xmlns:p14="http://schemas.microsoft.com/office/powerpoint/2010/main" val="213633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NSM.LogoMark.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56999" y="966277"/>
            <a:ext cx="4201001" cy="4177223"/>
          </a:xfrm>
          <a:prstGeom prst="rect">
            <a:avLst/>
          </a:prstGeom>
        </p:spPr>
      </p:pic>
      <p:pic>
        <p:nvPicPr>
          <p:cNvPr id="3" name="Picture 2" descr="NSM.Taglin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522" y="3582499"/>
            <a:ext cx="2580475" cy="4165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NSM.powerpointBlueSweep.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5290523" cy="5143500"/>
          </a:xfrm>
          <a:prstGeom prst="rect">
            <a:avLst/>
          </a:prstGeom>
        </p:spPr>
      </p:pic>
      <p:sp>
        <p:nvSpPr>
          <p:cNvPr id="5" name="Rectangle 4"/>
          <p:cNvSpPr/>
          <p:nvPr userDrawn="1"/>
        </p:nvSpPr>
        <p:spPr>
          <a:xfrm>
            <a:off x="2" y="1"/>
            <a:ext cx="685799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pic>
        <p:nvPicPr>
          <p:cNvPr id="6" name="Picture 5" descr="NSM.Stacked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40898" y="1538149"/>
            <a:ext cx="1818149" cy="3035870"/>
          </a:xfrm>
          <a:prstGeom prst="rect">
            <a:avLst/>
          </a:prstGeom>
        </p:spPr>
      </p:pic>
      <p:sp>
        <p:nvSpPr>
          <p:cNvPr id="9" name="Text Placeholder 5"/>
          <p:cNvSpPr>
            <a:spLocks noGrp="1"/>
          </p:cNvSpPr>
          <p:nvPr>
            <p:ph type="body" sz="quarter" idx="10" hasCustomPrompt="1"/>
          </p:nvPr>
        </p:nvSpPr>
        <p:spPr>
          <a:xfrm>
            <a:off x="225982" y="1621790"/>
            <a:ext cx="2761059" cy="1028700"/>
          </a:xfrm>
          <a:prstGeom prst="rect">
            <a:avLst/>
          </a:prstGeom>
        </p:spPr>
        <p:txBody>
          <a:bodyPr/>
          <a:lstStyle>
            <a:lvl1pPr marL="0" indent="0">
              <a:buNone/>
              <a:defRPr sz="3150" b="1" baseline="0">
                <a:solidFill>
                  <a:schemeClr val="bg1"/>
                </a:solidFill>
                <a:latin typeface="Arial" panose="020B0604020202020204" pitchFamily="34" charset="0"/>
                <a:cs typeface="Arial" panose="020B0604020202020204" pitchFamily="34" charset="0"/>
              </a:defRPr>
            </a:lvl1pPr>
            <a:lvl2pPr marL="342892" indent="0">
              <a:buNone/>
              <a:defRPr>
                <a:solidFill>
                  <a:schemeClr val="bg1"/>
                </a:solidFill>
                <a:latin typeface="Arial" panose="020B0604020202020204" pitchFamily="34" charset="0"/>
                <a:cs typeface="Arial" panose="020B0604020202020204" pitchFamily="34" charset="0"/>
              </a:defRPr>
            </a:lvl2pPr>
          </a:lstStyle>
          <a:p>
            <a:pPr lvl="0"/>
            <a:r>
              <a:rPr lang="en-US" dirty="0"/>
              <a:t>PowerPoint Name</a:t>
            </a:r>
          </a:p>
        </p:txBody>
      </p:sp>
      <p:sp>
        <p:nvSpPr>
          <p:cNvPr id="10" name="Text Placeholder 7"/>
          <p:cNvSpPr>
            <a:spLocks noGrp="1"/>
          </p:cNvSpPr>
          <p:nvPr>
            <p:ph type="body" sz="quarter" idx="11" hasCustomPrompt="1"/>
          </p:nvPr>
        </p:nvSpPr>
        <p:spPr>
          <a:xfrm>
            <a:off x="226220" y="2753360"/>
            <a:ext cx="2828925" cy="1239838"/>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US" dirty="0"/>
              <a:t>Subhead + Date</a:t>
            </a:r>
          </a:p>
        </p:txBody>
      </p:sp>
      <p:sp>
        <p:nvSpPr>
          <p:cNvPr id="11" name="Rectangle 10"/>
          <p:cNvSpPr/>
          <p:nvPr userDrawn="1"/>
        </p:nvSpPr>
        <p:spPr>
          <a:xfrm>
            <a:off x="0" y="4985058"/>
            <a:ext cx="3429000" cy="169277"/>
          </a:xfrm>
          <a:prstGeom prst="rect">
            <a:avLst/>
          </a:prstGeom>
        </p:spPr>
        <p:txBody>
          <a:bodyPr>
            <a:spAutoFit/>
          </a:bodyPr>
          <a:lstStyle/>
          <a:p>
            <a:pPr algn="l"/>
            <a:r>
              <a:rPr lang="en-US" sz="500" dirty="0">
                <a:solidFill>
                  <a:schemeClr val="bg1"/>
                </a:solidFill>
                <a:latin typeface="Arial" panose="020B0604020202020204" pitchFamily="34" charset="0"/>
              </a:rPr>
              <a:t>Confidential and Proprietary. Copyright (c) by National Seating and Mobility.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8B28A7F-F97B-8C40-A22B-6CFDE275FBB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6858000" cy="5140486"/>
          </a:xfrm>
          <a:prstGeom prst="rect">
            <a:avLst/>
          </a:prstGeom>
        </p:spPr>
      </p:pic>
      <p:sp>
        <p:nvSpPr>
          <p:cNvPr id="22" name="Rectangle 21">
            <a:extLst>
              <a:ext uri="{FF2B5EF4-FFF2-40B4-BE49-F238E27FC236}">
                <a16:creationId xmlns:a16="http://schemas.microsoft.com/office/drawing/2014/main" id="{CB5C35CF-5965-5643-B887-6C3DE7EEB222}"/>
              </a:ext>
            </a:extLst>
          </p:cNvPr>
          <p:cNvSpPr/>
          <p:nvPr userDrawn="1"/>
        </p:nvSpPr>
        <p:spPr>
          <a:xfrm>
            <a:off x="0" y="0"/>
            <a:ext cx="6858000" cy="5140486"/>
          </a:xfrm>
          <a:prstGeom prst="rect">
            <a:avLst/>
          </a:prstGeom>
          <a:solidFill>
            <a:schemeClr val="bg2">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11" descr="NSM.LogoMarkSm.png"/>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3"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5" name="Rectangle 4"/>
          <p:cNvSpPr/>
          <p:nvPr userDrawn="1"/>
        </p:nvSpPr>
        <p:spPr>
          <a:xfrm>
            <a:off x="2" y="1"/>
            <a:ext cx="685799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4" name="Text Placeholder 2"/>
          <p:cNvSpPr>
            <a:spLocks noGrp="1"/>
          </p:cNvSpPr>
          <p:nvPr>
            <p:ph type="body" sz="quarter" idx="10" hasCustomPrompt="1"/>
          </p:nvPr>
        </p:nvSpPr>
        <p:spPr>
          <a:xfrm>
            <a:off x="586502" y="1363331"/>
            <a:ext cx="1151334" cy="1716087"/>
          </a:xfrm>
          <a:prstGeom prst="rect">
            <a:avLst/>
          </a:prstGeom>
        </p:spPr>
        <p:txBody>
          <a:bodyPr/>
          <a:lstStyle>
            <a:lvl1pPr marL="0" indent="0">
              <a:buNone/>
              <a:defRPr sz="13125" b="1">
                <a:solidFill>
                  <a:schemeClr val="bg1"/>
                </a:solidFill>
                <a:latin typeface="Arial" panose="020B0604020202020204" pitchFamily="34" charset="0"/>
                <a:cs typeface="Arial" panose="020B0604020202020204" pitchFamily="34" charset="0"/>
              </a:defRPr>
            </a:lvl1pPr>
          </a:lstStyle>
          <a:p>
            <a:pPr lvl="0"/>
            <a:r>
              <a:rPr lang="en-US" dirty="0"/>
              <a:t>1</a:t>
            </a:r>
          </a:p>
        </p:txBody>
      </p:sp>
      <p:sp>
        <p:nvSpPr>
          <p:cNvPr id="15" name="Text Placeholder 5"/>
          <p:cNvSpPr>
            <a:spLocks noGrp="1"/>
          </p:cNvSpPr>
          <p:nvPr>
            <p:ph type="body" sz="quarter" idx="11" hasCustomPrompt="1"/>
          </p:nvPr>
        </p:nvSpPr>
        <p:spPr>
          <a:xfrm>
            <a:off x="1606510" y="2038350"/>
            <a:ext cx="3125510" cy="1028700"/>
          </a:xfrm>
          <a:prstGeom prst="rect">
            <a:avLst/>
          </a:prstGeom>
        </p:spPr>
        <p:txBody>
          <a:bodyPr/>
          <a:lstStyle>
            <a:lvl1pPr marL="0" indent="0">
              <a:buNone/>
              <a:defRPr sz="3150" b="1" baseline="0">
                <a:solidFill>
                  <a:schemeClr val="bg1"/>
                </a:solidFill>
                <a:latin typeface="Arial" panose="020B0604020202020204" pitchFamily="34" charset="0"/>
                <a:cs typeface="Arial" panose="020B0604020202020204" pitchFamily="34" charset="0"/>
              </a:defRPr>
            </a:lvl1pPr>
            <a:lvl2pPr marL="342892" indent="0">
              <a:buNone/>
              <a:defRPr>
                <a:solidFill>
                  <a:schemeClr val="bg1"/>
                </a:solidFill>
                <a:latin typeface="Arial" panose="020B0604020202020204" pitchFamily="34" charset="0"/>
                <a:cs typeface="Arial" panose="020B0604020202020204" pitchFamily="34" charset="0"/>
              </a:defRPr>
            </a:lvl2pPr>
          </a:lstStyle>
          <a:p>
            <a:pPr lvl="0"/>
            <a:r>
              <a:rPr lang="en-US" dirty="0"/>
              <a:t>Section header</a:t>
            </a:r>
          </a:p>
        </p:txBody>
      </p:sp>
      <p:sp>
        <p:nvSpPr>
          <p:cNvPr id="16" name="Text Placeholder 7"/>
          <p:cNvSpPr>
            <a:spLocks noGrp="1"/>
          </p:cNvSpPr>
          <p:nvPr>
            <p:ph type="body" sz="quarter" idx="12" hasCustomPrompt="1"/>
          </p:nvPr>
        </p:nvSpPr>
        <p:spPr>
          <a:xfrm>
            <a:off x="1640681" y="2732405"/>
            <a:ext cx="2828925" cy="1239838"/>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US" dirty="0"/>
              <a:t>Secondary information, if needed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8B28A7F-F97B-8C40-A22B-6CFDE275FBB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6858000" cy="5143500"/>
          </a:xfrm>
          <a:prstGeom prst="rect">
            <a:avLst/>
          </a:prstGeom>
        </p:spPr>
      </p:pic>
      <p:sp>
        <p:nvSpPr>
          <p:cNvPr id="22" name="Rectangle 21">
            <a:extLst>
              <a:ext uri="{FF2B5EF4-FFF2-40B4-BE49-F238E27FC236}">
                <a16:creationId xmlns:a16="http://schemas.microsoft.com/office/drawing/2014/main" id="{CB5C35CF-5965-5643-B887-6C3DE7EEB222}"/>
              </a:ext>
            </a:extLst>
          </p:cNvPr>
          <p:cNvSpPr/>
          <p:nvPr userDrawn="1"/>
        </p:nvSpPr>
        <p:spPr>
          <a:xfrm>
            <a:off x="0" y="-1"/>
            <a:ext cx="6858000" cy="5140486"/>
          </a:xfrm>
          <a:prstGeom prst="rect">
            <a:avLst/>
          </a:prstGeom>
          <a:solidFill>
            <a:schemeClr val="tx2">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11" descr="NSM.LogoMarkSm.png"/>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3"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5" name="Rectangle 4"/>
          <p:cNvSpPr/>
          <p:nvPr userDrawn="1"/>
        </p:nvSpPr>
        <p:spPr>
          <a:xfrm>
            <a:off x="2" y="1"/>
            <a:ext cx="685799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4" name="Text Placeholder 2"/>
          <p:cNvSpPr>
            <a:spLocks noGrp="1"/>
          </p:cNvSpPr>
          <p:nvPr>
            <p:ph type="body" sz="quarter" idx="10" hasCustomPrompt="1"/>
          </p:nvPr>
        </p:nvSpPr>
        <p:spPr>
          <a:xfrm>
            <a:off x="586502" y="1363331"/>
            <a:ext cx="1151334" cy="1716087"/>
          </a:xfrm>
          <a:prstGeom prst="rect">
            <a:avLst/>
          </a:prstGeom>
        </p:spPr>
        <p:txBody>
          <a:bodyPr/>
          <a:lstStyle>
            <a:lvl1pPr marL="0" indent="0">
              <a:buNone/>
              <a:defRPr sz="13125" b="1">
                <a:solidFill>
                  <a:schemeClr val="bg1"/>
                </a:solidFill>
                <a:latin typeface="Arial" panose="020B0604020202020204" pitchFamily="34" charset="0"/>
                <a:cs typeface="Arial" panose="020B0604020202020204" pitchFamily="34" charset="0"/>
              </a:defRPr>
            </a:lvl1pPr>
          </a:lstStyle>
          <a:p>
            <a:pPr lvl="0"/>
            <a:r>
              <a:rPr lang="en-US" dirty="0"/>
              <a:t>2</a:t>
            </a:r>
          </a:p>
        </p:txBody>
      </p:sp>
      <p:sp>
        <p:nvSpPr>
          <p:cNvPr id="15" name="Text Placeholder 5"/>
          <p:cNvSpPr>
            <a:spLocks noGrp="1"/>
          </p:cNvSpPr>
          <p:nvPr>
            <p:ph type="body" sz="quarter" idx="11" hasCustomPrompt="1"/>
          </p:nvPr>
        </p:nvSpPr>
        <p:spPr>
          <a:xfrm>
            <a:off x="1606510" y="2038350"/>
            <a:ext cx="3125510" cy="1028700"/>
          </a:xfrm>
          <a:prstGeom prst="rect">
            <a:avLst/>
          </a:prstGeom>
        </p:spPr>
        <p:txBody>
          <a:bodyPr/>
          <a:lstStyle>
            <a:lvl1pPr marL="0" indent="0">
              <a:buNone/>
              <a:defRPr sz="3150" b="1" baseline="0">
                <a:solidFill>
                  <a:schemeClr val="bg1"/>
                </a:solidFill>
                <a:latin typeface="Arial" panose="020B0604020202020204" pitchFamily="34" charset="0"/>
                <a:cs typeface="Arial" panose="020B0604020202020204" pitchFamily="34" charset="0"/>
              </a:defRPr>
            </a:lvl1pPr>
            <a:lvl2pPr marL="342892" indent="0">
              <a:buNone/>
              <a:defRPr>
                <a:solidFill>
                  <a:schemeClr val="bg1"/>
                </a:solidFill>
                <a:latin typeface="Arial" panose="020B0604020202020204" pitchFamily="34" charset="0"/>
                <a:cs typeface="Arial" panose="020B0604020202020204" pitchFamily="34" charset="0"/>
              </a:defRPr>
            </a:lvl2pPr>
          </a:lstStyle>
          <a:p>
            <a:pPr lvl="0"/>
            <a:r>
              <a:rPr lang="en-US" dirty="0"/>
              <a:t>Section header</a:t>
            </a:r>
          </a:p>
        </p:txBody>
      </p:sp>
      <p:sp>
        <p:nvSpPr>
          <p:cNvPr id="16" name="Text Placeholder 7"/>
          <p:cNvSpPr>
            <a:spLocks noGrp="1"/>
          </p:cNvSpPr>
          <p:nvPr>
            <p:ph type="body" sz="quarter" idx="12" hasCustomPrompt="1"/>
          </p:nvPr>
        </p:nvSpPr>
        <p:spPr>
          <a:xfrm>
            <a:off x="1640681" y="2732405"/>
            <a:ext cx="2828925" cy="1239838"/>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US" dirty="0"/>
              <a:t>Secondary information, if needed</a:t>
            </a:r>
          </a:p>
        </p:txBody>
      </p:sp>
    </p:spTree>
    <p:extLst>
      <p:ext uri="{BB962C8B-B14F-4D97-AF65-F5344CB8AC3E}">
        <p14:creationId xmlns:p14="http://schemas.microsoft.com/office/powerpoint/2010/main" val="139256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8B28A7F-F97B-8C40-A22B-6CFDE275FBB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b="-58"/>
          <a:stretch/>
        </p:blipFill>
        <p:spPr>
          <a:xfrm>
            <a:off x="0" y="0"/>
            <a:ext cx="6858000" cy="5143500"/>
          </a:xfrm>
          <a:prstGeom prst="rect">
            <a:avLst/>
          </a:prstGeom>
        </p:spPr>
      </p:pic>
      <p:sp>
        <p:nvSpPr>
          <p:cNvPr id="22" name="Rectangle 21">
            <a:extLst>
              <a:ext uri="{FF2B5EF4-FFF2-40B4-BE49-F238E27FC236}">
                <a16:creationId xmlns:a16="http://schemas.microsoft.com/office/drawing/2014/main" id="{CB5C35CF-5965-5643-B887-6C3DE7EEB222}"/>
              </a:ext>
            </a:extLst>
          </p:cNvPr>
          <p:cNvSpPr/>
          <p:nvPr userDrawn="1"/>
        </p:nvSpPr>
        <p:spPr>
          <a:xfrm>
            <a:off x="0" y="4558"/>
            <a:ext cx="6858000" cy="5140486"/>
          </a:xfrm>
          <a:prstGeom prst="rect">
            <a:avLst/>
          </a:prstGeom>
          <a:solidFill>
            <a:schemeClr val="bg2">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11" descr="NSM.LogoMarkSm.png"/>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3"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5" name="Rectangle 4"/>
          <p:cNvSpPr/>
          <p:nvPr userDrawn="1"/>
        </p:nvSpPr>
        <p:spPr>
          <a:xfrm>
            <a:off x="2" y="1"/>
            <a:ext cx="685799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4" name="Text Placeholder 2"/>
          <p:cNvSpPr>
            <a:spLocks noGrp="1"/>
          </p:cNvSpPr>
          <p:nvPr>
            <p:ph type="body" sz="quarter" idx="10" hasCustomPrompt="1"/>
          </p:nvPr>
        </p:nvSpPr>
        <p:spPr>
          <a:xfrm>
            <a:off x="586502" y="1363331"/>
            <a:ext cx="1151334" cy="1716087"/>
          </a:xfrm>
          <a:prstGeom prst="rect">
            <a:avLst/>
          </a:prstGeom>
        </p:spPr>
        <p:txBody>
          <a:bodyPr/>
          <a:lstStyle>
            <a:lvl1pPr marL="0" indent="0">
              <a:buNone/>
              <a:defRPr sz="13125" b="1">
                <a:solidFill>
                  <a:schemeClr val="bg1"/>
                </a:solidFill>
                <a:latin typeface="Arial" panose="020B0604020202020204" pitchFamily="34" charset="0"/>
                <a:cs typeface="Arial" panose="020B0604020202020204" pitchFamily="34" charset="0"/>
              </a:defRPr>
            </a:lvl1pPr>
          </a:lstStyle>
          <a:p>
            <a:pPr lvl="0"/>
            <a:r>
              <a:rPr lang="en-US" dirty="0"/>
              <a:t>3</a:t>
            </a:r>
          </a:p>
        </p:txBody>
      </p:sp>
      <p:sp>
        <p:nvSpPr>
          <p:cNvPr id="15" name="Text Placeholder 5"/>
          <p:cNvSpPr>
            <a:spLocks noGrp="1"/>
          </p:cNvSpPr>
          <p:nvPr>
            <p:ph type="body" sz="quarter" idx="11" hasCustomPrompt="1"/>
          </p:nvPr>
        </p:nvSpPr>
        <p:spPr>
          <a:xfrm>
            <a:off x="1606510" y="2038350"/>
            <a:ext cx="3125510" cy="1028700"/>
          </a:xfrm>
          <a:prstGeom prst="rect">
            <a:avLst/>
          </a:prstGeom>
        </p:spPr>
        <p:txBody>
          <a:bodyPr/>
          <a:lstStyle>
            <a:lvl1pPr marL="0" indent="0">
              <a:buNone/>
              <a:defRPr sz="3150" b="1" baseline="0">
                <a:solidFill>
                  <a:schemeClr val="bg1"/>
                </a:solidFill>
                <a:latin typeface="Arial" panose="020B0604020202020204" pitchFamily="34" charset="0"/>
                <a:cs typeface="Arial" panose="020B0604020202020204" pitchFamily="34" charset="0"/>
              </a:defRPr>
            </a:lvl1pPr>
            <a:lvl2pPr marL="342892" indent="0">
              <a:buNone/>
              <a:defRPr>
                <a:solidFill>
                  <a:schemeClr val="bg1"/>
                </a:solidFill>
                <a:latin typeface="Arial" panose="020B0604020202020204" pitchFamily="34" charset="0"/>
                <a:cs typeface="Arial" panose="020B0604020202020204" pitchFamily="34" charset="0"/>
              </a:defRPr>
            </a:lvl2pPr>
          </a:lstStyle>
          <a:p>
            <a:pPr lvl="0"/>
            <a:r>
              <a:rPr lang="en-US" dirty="0"/>
              <a:t>Section header</a:t>
            </a:r>
          </a:p>
        </p:txBody>
      </p:sp>
      <p:sp>
        <p:nvSpPr>
          <p:cNvPr id="16" name="Text Placeholder 7"/>
          <p:cNvSpPr>
            <a:spLocks noGrp="1"/>
          </p:cNvSpPr>
          <p:nvPr>
            <p:ph type="body" sz="quarter" idx="12" hasCustomPrompt="1"/>
          </p:nvPr>
        </p:nvSpPr>
        <p:spPr>
          <a:xfrm>
            <a:off x="1640681" y="2732405"/>
            <a:ext cx="2828925" cy="1239838"/>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US" dirty="0"/>
              <a:t>Secondary information, if needed</a:t>
            </a:r>
          </a:p>
        </p:txBody>
      </p:sp>
    </p:spTree>
    <p:extLst>
      <p:ext uri="{BB962C8B-B14F-4D97-AF65-F5344CB8AC3E}">
        <p14:creationId xmlns:p14="http://schemas.microsoft.com/office/powerpoint/2010/main" val="347002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8B28A7F-F97B-8C40-A22B-6CFDE275FB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013"/>
            <a:ext cx="6858000" cy="5146513"/>
          </a:xfrm>
          <a:prstGeom prst="rect">
            <a:avLst/>
          </a:prstGeom>
        </p:spPr>
      </p:pic>
      <p:sp>
        <p:nvSpPr>
          <p:cNvPr id="22" name="Rectangle 21">
            <a:extLst>
              <a:ext uri="{FF2B5EF4-FFF2-40B4-BE49-F238E27FC236}">
                <a16:creationId xmlns:a16="http://schemas.microsoft.com/office/drawing/2014/main" id="{CB5C35CF-5965-5643-B887-6C3DE7EEB222}"/>
              </a:ext>
            </a:extLst>
          </p:cNvPr>
          <p:cNvSpPr/>
          <p:nvPr userDrawn="1"/>
        </p:nvSpPr>
        <p:spPr>
          <a:xfrm>
            <a:off x="0" y="3014"/>
            <a:ext cx="6858000" cy="5140486"/>
          </a:xfrm>
          <a:prstGeom prst="rect">
            <a:avLst/>
          </a:prstGeom>
          <a:solidFill>
            <a:schemeClr val="tx2">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2" name="Picture 11" descr="NSM.LogoMarkSm.png"/>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3"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5" name="Rectangle 4"/>
          <p:cNvSpPr/>
          <p:nvPr userDrawn="1"/>
        </p:nvSpPr>
        <p:spPr>
          <a:xfrm>
            <a:off x="2" y="1"/>
            <a:ext cx="6857999" cy="51434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latin typeface="Arial" panose="020B0604020202020204" pitchFamily="34" charset="0"/>
            </a:endParaRPr>
          </a:p>
        </p:txBody>
      </p:sp>
      <p:sp>
        <p:nvSpPr>
          <p:cNvPr id="14" name="Text Placeholder 2"/>
          <p:cNvSpPr>
            <a:spLocks noGrp="1"/>
          </p:cNvSpPr>
          <p:nvPr>
            <p:ph type="body" sz="quarter" idx="10" hasCustomPrompt="1"/>
          </p:nvPr>
        </p:nvSpPr>
        <p:spPr>
          <a:xfrm>
            <a:off x="586502" y="1363331"/>
            <a:ext cx="1151334" cy="1716087"/>
          </a:xfrm>
          <a:prstGeom prst="rect">
            <a:avLst/>
          </a:prstGeom>
        </p:spPr>
        <p:txBody>
          <a:bodyPr/>
          <a:lstStyle>
            <a:lvl1pPr marL="0" indent="0">
              <a:buNone/>
              <a:defRPr sz="13125" b="1">
                <a:solidFill>
                  <a:schemeClr val="bg1"/>
                </a:solidFill>
                <a:latin typeface="Arial" panose="020B0604020202020204" pitchFamily="34" charset="0"/>
                <a:cs typeface="Arial" panose="020B0604020202020204" pitchFamily="34" charset="0"/>
              </a:defRPr>
            </a:lvl1pPr>
          </a:lstStyle>
          <a:p>
            <a:pPr lvl="0"/>
            <a:r>
              <a:rPr lang="en-US" dirty="0"/>
              <a:t>4</a:t>
            </a:r>
          </a:p>
        </p:txBody>
      </p:sp>
      <p:sp>
        <p:nvSpPr>
          <p:cNvPr id="15" name="Text Placeholder 5"/>
          <p:cNvSpPr>
            <a:spLocks noGrp="1"/>
          </p:cNvSpPr>
          <p:nvPr>
            <p:ph type="body" sz="quarter" idx="11" hasCustomPrompt="1"/>
          </p:nvPr>
        </p:nvSpPr>
        <p:spPr>
          <a:xfrm>
            <a:off x="1606510" y="2038350"/>
            <a:ext cx="3125510" cy="1028700"/>
          </a:xfrm>
          <a:prstGeom prst="rect">
            <a:avLst/>
          </a:prstGeom>
        </p:spPr>
        <p:txBody>
          <a:bodyPr/>
          <a:lstStyle>
            <a:lvl1pPr marL="0" indent="0">
              <a:buNone/>
              <a:defRPr sz="3150" b="1" baseline="0">
                <a:solidFill>
                  <a:schemeClr val="bg1"/>
                </a:solidFill>
                <a:latin typeface="Arial" panose="020B0604020202020204" pitchFamily="34" charset="0"/>
                <a:cs typeface="Arial" panose="020B0604020202020204" pitchFamily="34" charset="0"/>
              </a:defRPr>
            </a:lvl1pPr>
            <a:lvl2pPr marL="342892" indent="0">
              <a:buNone/>
              <a:defRPr>
                <a:solidFill>
                  <a:schemeClr val="bg1"/>
                </a:solidFill>
                <a:latin typeface="Arial" panose="020B0604020202020204" pitchFamily="34" charset="0"/>
                <a:cs typeface="Arial" panose="020B0604020202020204" pitchFamily="34" charset="0"/>
              </a:defRPr>
            </a:lvl2pPr>
          </a:lstStyle>
          <a:p>
            <a:pPr lvl="0"/>
            <a:r>
              <a:rPr lang="en-US" dirty="0"/>
              <a:t>Section header</a:t>
            </a:r>
          </a:p>
        </p:txBody>
      </p:sp>
      <p:sp>
        <p:nvSpPr>
          <p:cNvPr id="16" name="Text Placeholder 7"/>
          <p:cNvSpPr>
            <a:spLocks noGrp="1"/>
          </p:cNvSpPr>
          <p:nvPr>
            <p:ph type="body" sz="quarter" idx="12" hasCustomPrompt="1"/>
          </p:nvPr>
        </p:nvSpPr>
        <p:spPr>
          <a:xfrm>
            <a:off x="1640681" y="2732405"/>
            <a:ext cx="2828925" cy="1239838"/>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US" dirty="0"/>
              <a:t>Secondary information, if needed</a:t>
            </a:r>
          </a:p>
        </p:txBody>
      </p:sp>
    </p:spTree>
    <p:extLst>
      <p:ext uri="{BB962C8B-B14F-4D97-AF65-F5344CB8AC3E}">
        <p14:creationId xmlns:p14="http://schemas.microsoft.com/office/powerpoint/2010/main" val="396889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descr="NSM.powerpointBlueBan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858000" cy="612648"/>
          </a:xfrm>
          <a:prstGeom prst="rect">
            <a:avLst/>
          </a:prstGeom>
        </p:spPr>
      </p:pic>
      <p:pic>
        <p:nvPicPr>
          <p:cNvPr id="10" name="Picture 9" descr="NSM.LogoMark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1"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21" name="Content Placeholder 2"/>
          <p:cNvSpPr>
            <a:spLocks noGrp="1"/>
          </p:cNvSpPr>
          <p:nvPr>
            <p:ph sz="quarter" idx="10"/>
          </p:nvPr>
        </p:nvSpPr>
        <p:spPr>
          <a:xfrm>
            <a:off x="167876" y="1058484"/>
            <a:ext cx="6547073" cy="3712242"/>
          </a:xfrm>
          <a:prstGeom prst="rect">
            <a:avLst/>
          </a:prstGeom>
        </p:spPr>
        <p:txBody>
          <a:bodyPr/>
          <a:lstStyle>
            <a:lvl1pPr marL="122238" indent="-122238">
              <a:buClr>
                <a:schemeClr val="bg2"/>
              </a:buClr>
              <a:tabLst/>
              <a:defRPr sz="1500">
                <a:solidFill>
                  <a:schemeClr val="tx1"/>
                </a:solidFill>
                <a:latin typeface="Arial" panose="020B0604020202020204" pitchFamily="34" charset="0"/>
                <a:cs typeface="Arial" panose="020B0604020202020204" pitchFamily="34" charset="0"/>
              </a:defRPr>
            </a:lvl1pPr>
            <a:lvl2pPr marL="573088" indent="-115888">
              <a:buClr>
                <a:schemeClr val="bg2"/>
              </a:buClr>
              <a:tabLst/>
              <a:defRPr sz="1350">
                <a:solidFill>
                  <a:schemeClr val="tx1"/>
                </a:solidFill>
                <a:latin typeface="Arial" panose="020B0604020202020204" pitchFamily="34" charset="0"/>
                <a:cs typeface="Arial" panose="020B0604020202020204" pitchFamily="34" charset="0"/>
              </a:defRPr>
            </a:lvl2pPr>
            <a:lvl3pPr marL="1033463" indent="-119063">
              <a:buClr>
                <a:schemeClr val="bg2"/>
              </a:buClr>
              <a:tabLst/>
              <a:defRPr sz="1200">
                <a:solidFill>
                  <a:schemeClr val="tx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8"/>
          <p:cNvSpPr>
            <a:spLocks noGrp="1"/>
          </p:cNvSpPr>
          <p:nvPr>
            <p:ph type="body" sz="quarter" idx="11" hasCustomPrompt="1"/>
          </p:nvPr>
        </p:nvSpPr>
        <p:spPr>
          <a:xfrm>
            <a:off x="167877" y="131763"/>
            <a:ext cx="5045145" cy="385762"/>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US" dirty="0"/>
              <a:t>Section header here</a:t>
            </a:r>
          </a:p>
        </p:txBody>
      </p:sp>
      <p:sp>
        <p:nvSpPr>
          <p:cNvPr id="23" name="Text Placeholder 8"/>
          <p:cNvSpPr>
            <a:spLocks noGrp="1"/>
          </p:cNvSpPr>
          <p:nvPr>
            <p:ph type="body" sz="quarter" idx="12" hasCustomPrompt="1"/>
          </p:nvPr>
        </p:nvSpPr>
        <p:spPr>
          <a:xfrm>
            <a:off x="167877" y="707770"/>
            <a:ext cx="6547072" cy="290639"/>
          </a:xfrm>
          <a:prstGeom prst="rect">
            <a:avLst/>
          </a:prstGeom>
        </p:spPr>
        <p:txBody>
          <a:bodyPr/>
          <a:lstStyle>
            <a:lvl1pPr marL="0" indent="0">
              <a:buNone/>
              <a:defRPr sz="1600" b="0" baseline="0">
                <a:solidFill>
                  <a:schemeClr val="bg2"/>
                </a:solidFill>
                <a:latin typeface="Arial" panose="020B0604020202020204" pitchFamily="34" charset="0"/>
                <a:cs typeface="Arial" panose="020B0604020202020204" pitchFamily="34" charset="0"/>
              </a:defRPr>
            </a:lvl1pPr>
          </a:lstStyle>
          <a:p>
            <a:pPr lvl="0"/>
            <a:r>
              <a:rPr lang="en-US" dirty="0"/>
              <a:t>Sub-Section header here</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descr="NSM.powerpointBlueBan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858000" cy="612648"/>
          </a:xfrm>
          <a:prstGeom prst="rect">
            <a:avLst/>
          </a:prstGeom>
        </p:spPr>
      </p:pic>
      <p:pic>
        <p:nvPicPr>
          <p:cNvPr id="10" name="Picture 9" descr="NSM.LogoMark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1"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21" name="Content Placeholder 2"/>
          <p:cNvSpPr>
            <a:spLocks noGrp="1"/>
          </p:cNvSpPr>
          <p:nvPr>
            <p:ph sz="quarter" idx="10"/>
          </p:nvPr>
        </p:nvSpPr>
        <p:spPr>
          <a:xfrm>
            <a:off x="167876" y="707770"/>
            <a:ext cx="6547073" cy="4062956"/>
          </a:xfrm>
          <a:prstGeom prst="rect">
            <a:avLst/>
          </a:prstGeom>
        </p:spPr>
        <p:txBody>
          <a:bodyPr/>
          <a:lstStyle>
            <a:lvl1pPr marL="122238" indent="-122238">
              <a:buClr>
                <a:schemeClr val="bg2"/>
              </a:buClr>
              <a:tabLst/>
              <a:defRPr sz="1500">
                <a:solidFill>
                  <a:schemeClr val="tx1"/>
                </a:solidFill>
                <a:latin typeface="Arial" panose="020B0604020202020204" pitchFamily="34" charset="0"/>
                <a:cs typeface="Arial" panose="020B0604020202020204" pitchFamily="34" charset="0"/>
              </a:defRPr>
            </a:lvl1pPr>
            <a:lvl2pPr marL="573088" indent="-115888">
              <a:buClr>
                <a:schemeClr val="bg2"/>
              </a:buClr>
              <a:tabLst/>
              <a:defRPr sz="1350">
                <a:solidFill>
                  <a:schemeClr val="tx1"/>
                </a:solidFill>
                <a:latin typeface="Arial" panose="020B0604020202020204" pitchFamily="34" charset="0"/>
                <a:cs typeface="Arial" panose="020B0604020202020204" pitchFamily="34" charset="0"/>
              </a:defRPr>
            </a:lvl2pPr>
            <a:lvl3pPr marL="1033463" indent="-119063">
              <a:buClr>
                <a:schemeClr val="bg2"/>
              </a:buClr>
              <a:tabLst/>
              <a:defRPr sz="1200">
                <a:solidFill>
                  <a:schemeClr val="tx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8"/>
          <p:cNvSpPr>
            <a:spLocks noGrp="1"/>
          </p:cNvSpPr>
          <p:nvPr>
            <p:ph type="body" sz="quarter" idx="11" hasCustomPrompt="1"/>
          </p:nvPr>
        </p:nvSpPr>
        <p:spPr>
          <a:xfrm>
            <a:off x="167877" y="131763"/>
            <a:ext cx="5045145" cy="385762"/>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US" dirty="0"/>
              <a:t>Section header here</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descr="NSM.powerpointBlueBand.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858000" cy="612648"/>
          </a:xfrm>
          <a:prstGeom prst="rect">
            <a:avLst/>
          </a:prstGeom>
        </p:spPr>
      </p:pic>
      <p:pic>
        <p:nvPicPr>
          <p:cNvPr id="10" name="Picture 9" descr="NSM.LogoMarkS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138155" y="4417992"/>
            <a:ext cx="576795" cy="603712"/>
          </a:xfrm>
          <a:prstGeom prst="rect">
            <a:avLst/>
          </a:prstGeom>
        </p:spPr>
      </p:pic>
      <p:sp>
        <p:nvSpPr>
          <p:cNvPr id="11" name="Slide Number Placeholder 1"/>
          <p:cNvSpPr>
            <a:spLocks noGrp="1"/>
          </p:cNvSpPr>
          <p:nvPr>
            <p:ph type="sldNum" sz="quarter" idx="4"/>
          </p:nvPr>
        </p:nvSpPr>
        <p:spPr>
          <a:xfrm>
            <a:off x="2126" y="4865849"/>
            <a:ext cx="1543050" cy="274637"/>
          </a:xfrm>
          <a:prstGeom prst="rect">
            <a:avLst/>
          </a:prstGeom>
        </p:spPr>
        <p:txBody>
          <a:bodyPr vert="horz" lIns="91440" tIns="45720" rIns="91440" bIns="45720" rtlCol="0" anchor="ctr"/>
          <a:lstStyle>
            <a:lvl1pPr algn="r">
              <a:defRPr sz="700">
                <a:solidFill>
                  <a:schemeClr val="tx1">
                    <a:tint val="75000"/>
                  </a:schemeClr>
                </a:solidFill>
                <a:latin typeface="Arial" panose="020B0604020202020204" pitchFamily="34" charset="0"/>
              </a:defRPr>
            </a:lvl1pPr>
          </a:lstStyle>
          <a:p>
            <a:pPr algn="l"/>
            <a:fld id="{8DAB3467-3831-4B0C-B3F0-60BCD60ABC3D}" type="slidenum">
              <a:rPr lang="en-US" smtClean="0"/>
              <a:pPr algn="l"/>
              <a:t>‹#›</a:t>
            </a:fld>
            <a:endParaRPr lang="en-US" dirty="0"/>
          </a:p>
        </p:txBody>
      </p:sp>
      <p:sp>
        <p:nvSpPr>
          <p:cNvPr id="21" name="Content Placeholder 2"/>
          <p:cNvSpPr>
            <a:spLocks noGrp="1"/>
          </p:cNvSpPr>
          <p:nvPr>
            <p:ph sz="quarter" idx="10"/>
          </p:nvPr>
        </p:nvSpPr>
        <p:spPr>
          <a:xfrm>
            <a:off x="167877" y="707770"/>
            <a:ext cx="3169212" cy="4062956"/>
          </a:xfrm>
          <a:prstGeom prst="rect">
            <a:avLst/>
          </a:prstGeom>
        </p:spPr>
        <p:txBody>
          <a:bodyPr/>
          <a:lstStyle>
            <a:lvl1pPr marL="122238" indent="-122238">
              <a:buClr>
                <a:schemeClr val="bg2"/>
              </a:buClr>
              <a:tabLst/>
              <a:defRPr sz="1500">
                <a:solidFill>
                  <a:schemeClr val="tx1"/>
                </a:solidFill>
                <a:latin typeface="Arial" panose="020B0604020202020204" pitchFamily="34" charset="0"/>
                <a:cs typeface="Arial" panose="020B0604020202020204" pitchFamily="34" charset="0"/>
              </a:defRPr>
            </a:lvl1pPr>
            <a:lvl2pPr marL="573088" indent="-115888">
              <a:buClr>
                <a:schemeClr val="bg2"/>
              </a:buClr>
              <a:tabLst/>
              <a:defRPr sz="1350">
                <a:solidFill>
                  <a:schemeClr val="tx1"/>
                </a:solidFill>
                <a:latin typeface="Arial" panose="020B0604020202020204" pitchFamily="34" charset="0"/>
                <a:cs typeface="Arial" panose="020B0604020202020204" pitchFamily="34" charset="0"/>
              </a:defRPr>
            </a:lvl2pPr>
            <a:lvl3pPr marL="1033463" indent="-119063">
              <a:buClr>
                <a:schemeClr val="bg2"/>
              </a:buClr>
              <a:tabLst/>
              <a:defRPr sz="1200">
                <a:solidFill>
                  <a:schemeClr val="tx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22" name="Text Placeholder 8"/>
          <p:cNvSpPr>
            <a:spLocks noGrp="1"/>
          </p:cNvSpPr>
          <p:nvPr>
            <p:ph type="body" sz="quarter" idx="11" hasCustomPrompt="1"/>
          </p:nvPr>
        </p:nvSpPr>
        <p:spPr>
          <a:xfrm>
            <a:off x="167877" y="131763"/>
            <a:ext cx="5045145" cy="385762"/>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US" dirty="0"/>
              <a:t>Section header here</a:t>
            </a:r>
          </a:p>
        </p:txBody>
      </p:sp>
      <p:sp>
        <p:nvSpPr>
          <p:cNvPr id="7" name="Content Placeholder 2"/>
          <p:cNvSpPr>
            <a:spLocks noGrp="1"/>
          </p:cNvSpPr>
          <p:nvPr>
            <p:ph sz="quarter" idx="12"/>
          </p:nvPr>
        </p:nvSpPr>
        <p:spPr>
          <a:xfrm>
            <a:off x="3563332" y="707770"/>
            <a:ext cx="3126792" cy="4062956"/>
          </a:xfrm>
          <a:prstGeom prst="rect">
            <a:avLst/>
          </a:prstGeom>
        </p:spPr>
        <p:txBody>
          <a:bodyPr/>
          <a:lstStyle>
            <a:lvl1pPr marL="122238" indent="-122238">
              <a:buClr>
                <a:schemeClr val="bg2"/>
              </a:buClr>
              <a:tabLst/>
              <a:defRPr sz="1500">
                <a:solidFill>
                  <a:schemeClr val="tx1"/>
                </a:solidFill>
                <a:latin typeface="Arial" panose="020B0604020202020204" pitchFamily="34" charset="0"/>
                <a:cs typeface="Arial" panose="020B0604020202020204" pitchFamily="34" charset="0"/>
              </a:defRPr>
            </a:lvl1pPr>
            <a:lvl2pPr marL="573088" indent="-115888">
              <a:buClr>
                <a:schemeClr val="bg2"/>
              </a:buClr>
              <a:tabLst/>
              <a:defRPr sz="1350">
                <a:solidFill>
                  <a:schemeClr val="tx1"/>
                </a:solidFill>
                <a:latin typeface="Arial" panose="020B0604020202020204" pitchFamily="34" charset="0"/>
                <a:cs typeface="Arial" panose="020B0604020202020204" pitchFamily="34" charset="0"/>
              </a:defRPr>
            </a:lvl2pPr>
            <a:lvl3pPr marL="1033463" indent="-119063">
              <a:buClr>
                <a:schemeClr val="bg2"/>
              </a:buClr>
              <a:tabLst/>
              <a:defRPr sz="1200">
                <a:solidFill>
                  <a:schemeClr val="tx1"/>
                </a:solidFill>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248234"/>
      </p:ext>
    </p:extLst>
  </p:cSld>
  <p:clrMap bg1="lt1" tx1="dk1" bg2="lt2" tx2="dk2" accent1="accent1" accent2="accent2" accent3="accent3" accent4="accent4" accent5="accent5" accent6="accent6" hlink="hlink" folHlink="folHlink"/>
  <p:sldLayoutIdLst>
    <p:sldLayoutId id="2147493554" r:id="rId1"/>
    <p:sldLayoutId id="2147493563" r:id="rId2"/>
    <p:sldLayoutId id="2147493565" r:id="rId3"/>
    <p:sldLayoutId id="2147493581" r:id="rId4"/>
    <p:sldLayoutId id="2147493582" r:id="rId5"/>
    <p:sldLayoutId id="2147493583" r:id="rId6"/>
    <p:sldLayoutId id="2147493567" r:id="rId7"/>
    <p:sldLayoutId id="2147493568" r:id="rId8"/>
    <p:sldLayoutId id="2147493569" r:id="rId9"/>
    <p:sldLayoutId id="2147493580" r:id="rId10"/>
  </p:sldLayoutIdLst>
  <p:txStyles>
    <p:titleStyle>
      <a:lvl1pPr algn="l" defTabSz="914400" rtl="0" eaLnBrk="1" latinLnBrk="0" hangingPunct="1">
        <a:lnSpc>
          <a:spcPct val="90000"/>
        </a:lnSpc>
        <a:spcBef>
          <a:spcPct val="0"/>
        </a:spcBef>
        <a:buNone/>
        <a:defRPr sz="36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5" name="Rectangle 139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57" y="0"/>
            <a:ext cx="6856285"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1" name="Picture 12" descr="Medicare Open Enrollment: Trends Of 2021">
            <a:extLst>
              <a:ext uri="{FF2B5EF4-FFF2-40B4-BE49-F238E27FC236}">
                <a16:creationId xmlns:a16="http://schemas.microsoft.com/office/drawing/2014/main" id="{0B939F48-D4E9-0F12-2B9C-F3C9157C5E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18" r="3" b="4399"/>
          <a:stretch/>
        </p:blipFill>
        <p:spPr bwMode="auto">
          <a:xfrm>
            <a:off x="471486" y="551364"/>
            <a:ext cx="5915027" cy="404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89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12374B-8F8E-4783-9D46-5880CA06881F}"/>
              </a:ext>
            </a:extLst>
          </p:cNvPr>
          <p:cNvSpPr>
            <a:spLocks noGrp="1"/>
          </p:cNvSpPr>
          <p:nvPr>
            <p:ph sz="quarter" idx="10"/>
          </p:nvPr>
        </p:nvSpPr>
        <p:spPr>
          <a:xfrm>
            <a:off x="167875" y="781975"/>
            <a:ext cx="6547073" cy="3762328"/>
          </a:xfrm>
        </p:spPr>
        <p:txBody>
          <a:bodyPr/>
          <a:lstStyle/>
          <a:p>
            <a:r>
              <a:rPr lang="en-US" sz="1300" dirty="0">
                <a:solidFill>
                  <a:schemeClr val="tx1">
                    <a:lumMod val="75000"/>
                    <a:lumOff val="25000"/>
                  </a:schemeClr>
                </a:solidFill>
                <a:latin typeface="+mn-lt"/>
              </a:rPr>
              <a:t>Cushion and Backs must be coded per PDAC to be covered by Medicare. </a:t>
            </a:r>
          </a:p>
          <a:p>
            <a:r>
              <a:rPr lang="en-US" sz="1300" dirty="0">
                <a:solidFill>
                  <a:schemeClr val="tx1">
                    <a:lumMod val="75000"/>
                    <a:lumOff val="25000"/>
                  </a:schemeClr>
                </a:solidFill>
                <a:latin typeface="+mn-lt"/>
              </a:rPr>
              <a:t>Cushions and Backs are covered when the client has a qualifying diagnosis. </a:t>
            </a:r>
          </a:p>
          <a:p>
            <a:r>
              <a:rPr lang="en-US" sz="1300" dirty="0">
                <a:solidFill>
                  <a:schemeClr val="tx1">
                    <a:lumMod val="75000"/>
                    <a:lumOff val="25000"/>
                  </a:schemeClr>
                </a:solidFill>
                <a:latin typeface="+mn-lt"/>
              </a:rPr>
              <a:t>For power equipment, if the client does not qualify for a skin protection and/or positioning cushion/back Medicare will consider a Captain Seat sufficient. </a:t>
            </a:r>
            <a:r>
              <a:rPr lang="en-US" sz="1300" dirty="0">
                <a:solidFill>
                  <a:srgbClr val="165090"/>
                </a:solidFill>
                <a:latin typeface="+mn-lt"/>
              </a:rPr>
              <a:t>(Must qualify for specialty seating that is above an  E2601/02, E2611/12)</a:t>
            </a:r>
          </a:p>
          <a:p>
            <a:pPr lvl="1"/>
            <a:r>
              <a:rPr lang="en-US" sz="1150" dirty="0">
                <a:solidFill>
                  <a:schemeClr val="tx1">
                    <a:lumMod val="75000"/>
                    <a:lumOff val="25000"/>
                  </a:schemeClr>
                </a:solidFill>
                <a:latin typeface="+mn-lt"/>
              </a:rPr>
              <a:t>For Example: The order has a K0822 (sling/solid) base with a E2601 cushion, Medicare will deny the solid seat base as the client meets the medical necessity for the K0823(captain) base. The order would need to be changed or offer an upgrade to the client.  </a:t>
            </a:r>
          </a:p>
          <a:p>
            <a:r>
              <a:rPr lang="en-US" sz="1300" dirty="0">
                <a:solidFill>
                  <a:schemeClr val="tx1">
                    <a:lumMod val="75000"/>
                    <a:lumOff val="25000"/>
                  </a:schemeClr>
                </a:solidFill>
                <a:latin typeface="+mn-lt"/>
              </a:rPr>
              <a:t>Custom molded seating requires all other off the shelf seating options to be ruled out. </a:t>
            </a:r>
          </a:p>
          <a:p>
            <a:pPr marL="0" indent="0">
              <a:buNone/>
            </a:pPr>
            <a:endParaRPr lang="en-US" sz="1300" b="1" dirty="0">
              <a:solidFill>
                <a:schemeClr val="tx1">
                  <a:lumMod val="75000"/>
                  <a:lumOff val="25000"/>
                </a:schemeClr>
              </a:solidFill>
              <a:latin typeface="+mn-lt"/>
            </a:endParaRPr>
          </a:p>
          <a:p>
            <a:endParaRPr lang="en-US" dirty="0"/>
          </a:p>
          <a:p>
            <a:pPr marL="0" indent="0">
              <a:buNone/>
            </a:pPr>
            <a:endParaRPr lang="en-US" dirty="0"/>
          </a:p>
          <a:p>
            <a:endParaRPr lang="en-US" dirty="0"/>
          </a:p>
        </p:txBody>
      </p:sp>
      <p:sp>
        <p:nvSpPr>
          <p:cNvPr id="3" name="Text Placeholder 2">
            <a:extLst>
              <a:ext uri="{FF2B5EF4-FFF2-40B4-BE49-F238E27FC236}">
                <a16:creationId xmlns:a16="http://schemas.microsoft.com/office/drawing/2014/main" id="{7F87A1D0-0412-4449-87B8-9C71E0F52C0B}"/>
              </a:ext>
            </a:extLst>
          </p:cNvPr>
          <p:cNvSpPr>
            <a:spLocks noGrp="1"/>
          </p:cNvSpPr>
          <p:nvPr>
            <p:ph type="body" sz="quarter" idx="11"/>
          </p:nvPr>
        </p:nvSpPr>
        <p:spPr/>
        <p:txBody>
          <a:bodyPr/>
          <a:lstStyle/>
          <a:p>
            <a:r>
              <a:rPr lang="en-US" dirty="0">
                <a:latin typeface="+mj-lt"/>
              </a:rPr>
              <a:t>Cushions and Backs</a:t>
            </a:r>
          </a:p>
        </p:txBody>
      </p:sp>
      <p:pic>
        <p:nvPicPr>
          <p:cNvPr id="3078" name="Picture 6">
            <a:extLst>
              <a:ext uri="{FF2B5EF4-FFF2-40B4-BE49-F238E27FC236}">
                <a16:creationId xmlns:a16="http://schemas.microsoft.com/office/drawing/2014/main" id="{92940F84-BF20-6E43-6F1C-3EC287F60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403" y="2472041"/>
            <a:ext cx="3127375" cy="3127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6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0FBBFD-0377-B229-4568-1DC0E24A9125}"/>
              </a:ext>
            </a:extLst>
          </p:cNvPr>
          <p:cNvSpPr>
            <a:spLocks noGrp="1"/>
          </p:cNvSpPr>
          <p:nvPr>
            <p:ph sz="quarter" idx="10"/>
          </p:nvPr>
        </p:nvSpPr>
        <p:spPr>
          <a:xfrm>
            <a:off x="167876" y="790222"/>
            <a:ext cx="6547073" cy="3980504"/>
          </a:xfrm>
        </p:spPr>
        <p:txBody>
          <a:bodyPr/>
          <a:lstStyle/>
          <a:p>
            <a:r>
              <a:rPr lang="en-US" sz="1300" dirty="0">
                <a:solidFill>
                  <a:schemeClr val="tx1">
                    <a:lumMod val="75000"/>
                    <a:lumOff val="25000"/>
                  </a:schemeClr>
                </a:solidFill>
                <a:latin typeface="+mn-lt"/>
              </a:rPr>
              <a:t>There are many reasons why an upgrade may need to be considered on an order. There are two different upgrade options. </a:t>
            </a:r>
          </a:p>
          <a:p>
            <a:pPr lvl="1"/>
            <a:r>
              <a:rPr lang="en-US" sz="1300" dirty="0">
                <a:solidFill>
                  <a:srgbClr val="36A6DE"/>
                </a:solidFill>
                <a:latin typeface="+mn-lt"/>
              </a:rPr>
              <a:t>Free Upgrade- </a:t>
            </a:r>
            <a:r>
              <a:rPr lang="en-US" sz="1300" dirty="0">
                <a:solidFill>
                  <a:schemeClr val="tx1">
                    <a:lumMod val="75000"/>
                    <a:lumOff val="25000"/>
                  </a:schemeClr>
                </a:solidFill>
                <a:latin typeface="+mn-lt"/>
              </a:rPr>
              <a:t>Is when NSM decides to provide a free upgrade to the client without charging them for the item. </a:t>
            </a:r>
          </a:p>
          <a:p>
            <a:pPr lvl="1"/>
            <a:r>
              <a:rPr lang="en-US" sz="1300" dirty="0">
                <a:solidFill>
                  <a:srgbClr val="36A6DE"/>
                </a:solidFill>
                <a:latin typeface="+mn-lt"/>
              </a:rPr>
              <a:t>Charged upgrade- </a:t>
            </a:r>
            <a:r>
              <a:rPr lang="en-US" sz="1300" dirty="0">
                <a:solidFill>
                  <a:schemeClr val="tx1">
                    <a:lumMod val="75000"/>
                    <a:lumOff val="25000"/>
                  </a:schemeClr>
                </a:solidFill>
                <a:latin typeface="+mn-lt"/>
              </a:rPr>
              <a:t>Is when NSM is going to charge the client the difference between the equipment they qualify for and the equipment they receive.</a:t>
            </a:r>
          </a:p>
          <a:p>
            <a:pPr marL="457200" lvl="1" indent="0">
              <a:buNone/>
            </a:pPr>
            <a:endParaRPr lang="en-US" sz="1300" dirty="0">
              <a:latin typeface="+mn-lt"/>
            </a:endParaRPr>
          </a:p>
          <a:p>
            <a:r>
              <a:rPr lang="en-US" sz="1300" dirty="0">
                <a:solidFill>
                  <a:schemeClr val="tx1">
                    <a:lumMod val="75000"/>
                    <a:lumOff val="25000"/>
                  </a:schemeClr>
                </a:solidFill>
                <a:latin typeface="+mn-lt"/>
              </a:rPr>
              <a:t>Before deciding if an upgrade is the best option for NSM and/or the client review the upgrade policy. </a:t>
            </a:r>
          </a:p>
          <a:p>
            <a:pPr marL="457200" lvl="1" indent="0">
              <a:buNone/>
            </a:pPr>
            <a:r>
              <a:rPr lang="en-US" sz="1300" dirty="0">
                <a:solidFill>
                  <a:srgbClr val="36A6DE"/>
                </a:solidFill>
                <a:latin typeface="+mn-lt"/>
              </a:rPr>
              <a:t>These options should also be considered: </a:t>
            </a:r>
          </a:p>
          <a:p>
            <a:pPr lvl="1"/>
            <a:r>
              <a:rPr lang="en-US" sz="1300" dirty="0">
                <a:solidFill>
                  <a:schemeClr val="tx1">
                    <a:lumMod val="75000"/>
                    <a:lumOff val="25000"/>
                  </a:schemeClr>
                </a:solidFill>
                <a:latin typeface="+mn-lt"/>
              </a:rPr>
              <a:t>Can the equipment and/or component be changed?</a:t>
            </a:r>
          </a:p>
          <a:p>
            <a:pPr lvl="1"/>
            <a:r>
              <a:rPr lang="en-US" sz="1300" dirty="0">
                <a:solidFill>
                  <a:schemeClr val="tx1">
                    <a:lumMod val="75000"/>
                    <a:lumOff val="25000"/>
                  </a:schemeClr>
                </a:solidFill>
                <a:latin typeface="+mn-lt"/>
              </a:rPr>
              <a:t>Is there alternate funding that would pay for the item?</a:t>
            </a:r>
          </a:p>
          <a:p>
            <a:pPr lvl="1"/>
            <a:r>
              <a:rPr lang="en-US" sz="1300" dirty="0">
                <a:solidFill>
                  <a:schemeClr val="tx1">
                    <a:lumMod val="75000"/>
                    <a:lumOff val="25000"/>
                  </a:schemeClr>
                </a:solidFill>
                <a:latin typeface="+mn-lt"/>
              </a:rPr>
              <a:t>Can additional medical necessity be obtained to support the need?</a:t>
            </a:r>
          </a:p>
          <a:p>
            <a:pPr marL="457200" lvl="1" indent="0">
              <a:buNone/>
            </a:pPr>
            <a:endParaRPr lang="en-US" dirty="0"/>
          </a:p>
        </p:txBody>
      </p:sp>
      <p:sp>
        <p:nvSpPr>
          <p:cNvPr id="3" name="Text Placeholder 2">
            <a:extLst>
              <a:ext uri="{FF2B5EF4-FFF2-40B4-BE49-F238E27FC236}">
                <a16:creationId xmlns:a16="http://schemas.microsoft.com/office/drawing/2014/main" id="{DCE3F3DD-32F7-9E95-E116-2E304A8F24DD}"/>
              </a:ext>
            </a:extLst>
          </p:cNvPr>
          <p:cNvSpPr>
            <a:spLocks noGrp="1"/>
          </p:cNvSpPr>
          <p:nvPr>
            <p:ph type="body" sz="quarter" idx="11"/>
          </p:nvPr>
        </p:nvSpPr>
        <p:spPr/>
        <p:txBody>
          <a:bodyPr/>
          <a:lstStyle/>
          <a:p>
            <a:r>
              <a:rPr lang="en-US" dirty="0">
                <a:latin typeface="+mj-lt"/>
              </a:rPr>
              <a:t>Upgrades</a:t>
            </a:r>
          </a:p>
        </p:txBody>
      </p:sp>
    </p:spTree>
    <p:extLst>
      <p:ext uri="{BB962C8B-B14F-4D97-AF65-F5344CB8AC3E}">
        <p14:creationId xmlns:p14="http://schemas.microsoft.com/office/powerpoint/2010/main" val="1915885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EAB8BF-DBDD-5078-7960-61E736814AE8}"/>
              </a:ext>
            </a:extLst>
          </p:cNvPr>
          <p:cNvSpPr>
            <a:spLocks noGrp="1"/>
          </p:cNvSpPr>
          <p:nvPr>
            <p:ph type="body" sz="quarter" idx="11"/>
          </p:nvPr>
        </p:nvSpPr>
        <p:spPr/>
        <p:txBody>
          <a:bodyPr/>
          <a:lstStyle/>
          <a:p>
            <a:r>
              <a:rPr lang="en-US" dirty="0">
                <a:latin typeface="+mj-lt"/>
              </a:rPr>
              <a:t>How to Book a Free Upgrade</a:t>
            </a:r>
          </a:p>
        </p:txBody>
      </p:sp>
      <p:sp>
        <p:nvSpPr>
          <p:cNvPr id="6" name="Content Placeholder 5">
            <a:extLst>
              <a:ext uri="{FF2B5EF4-FFF2-40B4-BE49-F238E27FC236}">
                <a16:creationId xmlns:a16="http://schemas.microsoft.com/office/drawing/2014/main" id="{BBE4D4A9-7170-04C2-20C4-89D7E465B05F}"/>
              </a:ext>
            </a:extLst>
          </p:cNvPr>
          <p:cNvSpPr>
            <a:spLocks noGrp="1"/>
          </p:cNvSpPr>
          <p:nvPr>
            <p:ph sz="quarter" idx="10"/>
          </p:nvPr>
        </p:nvSpPr>
        <p:spPr>
          <a:xfrm>
            <a:off x="167876" y="654756"/>
            <a:ext cx="6547073" cy="4488744"/>
          </a:xfrm>
        </p:spPr>
        <p:txBody>
          <a:bodyPr/>
          <a:lstStyle/>
          <a:p>
            <a:r>
              <a:rPr lang="en-US" sz="1100" dirty="0">
                <a:solidFill>
                  <a:schemeClr val="tx1">
                    <a:lumMod val="75000"/>
                    <a:lumOff val="25000"/>
                  </a:schemeClr>
                </a:solidFill>
                <a:latin typeface="+mn-lt"/>
              </a:rPr>
              <a:t>B</a:t>
            </a:r>
            <a:r>
              <a:rPr lang="en-US" sz="1100" i="0" u="none" strike="noStrike" baseline="0" dirty="0">
                <a:solidFill>
                  <a:schemeClr val="tx1">
                    <a:lumMod val="75000"/>
                    <a:lumOff val="25000"/>
                  </a:schemeClr>
                </a:solidFill>
                <a:latin typeface="+mn-lt"/>
              </a:rPr>
              <a:t>illing notes need entered on the upgrade line in Detail. These billing notes need to explain the upgrade items and what should be billed to insurance. </a:t>
            </a:r>
          </a:p>
          <a:p>
            <a:r>
              <a:rPr lang="en-US" sz="1100" i="0" u="none" strike="noStrike" baseline="0" dirty="0">
                <a:solidFill>
                  <a:schemeClr val="tx1">
                    <a:lumMod val="75000"/>
                    <a:lumOff val="25000"/>
                  </a:schemeClr>
                </a:solidFill>
                <a:latin typeface="+mn-lt"/>
              </a:rPr>
              <a:t>The HCPC code for the item we are providing should be in the first HCPC box and the HCPC code of the item we are billing should be in the second HCPC box. </a:t>
            </a:r>
            <a:endParaRPr lang="en-US" sz="1100" dirty="0">
              <a:solidFill>
                <a:schemeClr val="tx1">
                  <a:lumMod val="75000"/>
                  <a:lumOff val="25000"/>
                </a:schemeClr>
              </a:solidFill>
              <a:latin typeface="+mn-lt"/>
            </a:endParaRPr>
          </a:p>
          <a:p>
            <a:r>
              <a:rPr lang="en-US" sz="1100" i="0" u="none" strike="noStrike" baseline="0" dirty="0">
                <a:solidFill>
                  <a:schemeClr val="tx1">
                    <a:lumMod val="75000"/>
                    <a:lumOff val="25000"/>
                  </a:schemeClr>
                </a:solidFill>
                <a:latin typeface="+mn-lt"/>
              </a:rPr>
              <a:t>In the informational modifier box, we should include GL signifying that This is a no charge upgraded item. By entering the GL modifier Mobility Advisor will pull the allowable from the second box. (K0800) </a:t>
            </a:r>
          </a:p>
          <a:p>
            <a:endParaRPr lang="en-US" sz="1100" dirty="0">
              <a:latin typeface="+mn-lt"/>
            </a:endParaRPr>
          </a:p>
          <a:p>
            <a:endParaRPr lang="en-US" sz="1100" i="0" u="none" strike="noStrike" baseline="0" dirty="0">
              <a:latin typeface="+mn-lt"/>
            </a:endParaRPr>
          </a:p>
          <a:p>
            <a:pPr marL="0" indent="0">
              <a:buNone/>
            </a:pPr>
            <a:endParaRPr lang="en-US" sz="1100" b="0" i="0" u="none" strike="noStrike" baseline="0" dirty="0">
              <a:latin typeface="+mn-lt"/>
            </a:endParaRPr>
          </a:p>
          <a:p>
            <a:endParaRPr lang="en-US" sz="1100" b="0" i="0" u="none" strike="noStrike" baseline="0" dirty="0">
              <a:solidFill>
                <a:schemeClr val="tx1">
                  <a:lumMod val="75000"/>
                  <a:lumOff val="25000"/>
                </a:schemeClr>
              </a:solidFill>
              <a:latin typeface="+mn-lt"/>
            </a:endParaRPr>
          </a:p>
          <a:p>
            <a:r>
              <a:rPr lang="en-US" sz="1100" b="0" i="0" u="none" strike="noStrike" baseline="0" dirty="0">
                <a:solidFill>
                  <a:schemeClr val="tx1">
                    <a:lumMod val="75000"/>
                    <a:lumOff val="25000"/>
                  </a:schemeClr>
                </a:solidFill>
                <a:latin typeface="+mn-lt"/>
              </a:rPr>
              <a:t>Use the HCPC of the item we are billing for with the description of the item we are providing. </a:t>
            </a:r>
          </a:p>
          <a:p>
            <a:r>
              <a:rPr lang="en-US" sz="1100" b="0" i="0" u="none" strike="noStrike" baseline="0" dirty="0">
                <a:solidFill>
                  <a:schemeClr val="tx1">
                    <a:lumMod val="75000"/>
                    <a:lumOff val="25000"/>
                  </a:schemeClr>
                </a:solidFill>
                <a:latin typeface="+mn-lt"/>
              </a:rPr>
              <a:t>In the line below, you will use the GL modifier to show the upgrade to the HCPC we are providing. </a:t>
            </a:r>
          </a:p>
          <a:p>
            <a:r>
              <a:rPr lang="en-US" sz="1100" b="0" i="0" u="none" strike="noStrike" baseline="0" dirty="0">
                <a:solidFill>
                  <a:schemeClr val="tx1">
                    <a:lumMod val="75000"/>
                    <a:lumOff val="25000"/>
                  </a:schemeClr>
                </a:solidFill>
                <a:latin typeface="+mn-lt"/>
              </a:rPr>
              <a:t>The GL modifier notes we are providing this at no cost to the client. See the example below:</a:t>
            </a:r>
          </a:p>
          <a:p>
            <a:pPr marL="0" indent="0">
              <a:buNone/>
            </a:pPr>
            <a:endParaRPr lang="en-US" sz="1100" i="0" u="none" strike="noStrike" baseline="0" dirty="0">
              <a:solidFill>
                <a:schemeClr val="tx1">
                  <a:lumMod val="75000"/>
                  <a:lumOff val="25000"/>
                </a:schemeClr>
              </a:solidFill>
              <a:latin typeface="+mn-lt"/>
            </a:endParaRPr>
          </a:p>
          <a:p>
            <a:endParaRPr lang="en-US" sz="1300" dirty="0"/>
          </a:p>
        </p:txBody>
      </p:sp>
      <p:pic>
        <p:nvPicPr>
          <p:cNvPr id="10" name="Picture 9">
            <a:extLst>
              <a:ext uri="{FF2B5EF4-FFF2-40B4-BE49-F238E27FC236}">
                <a16:creationId xmlns:a16="http://schemas.microsoft.com/office/drawing/2014/main" id="{6735A7C7-49E3-6880-20EC-F36380EAC210}"/>
              </a:ext>
            </a:extLst>
          </p:cNvPr>
          <p:cNvPicPr>
            <a:picLocks noChangeAspect="1"/>
          </p:cNvPicPr>
          <p:nvPr/>
        </p:nvPicPr>
        <p:blipFill>
          <a:blip r:embed="rId2"/>
          <a:stretch>
            <a:fillRect/>
          </a:stretch>
        </p:blipFill>
        <p:spPr>
          <a:xfrm>
            <a:off x="873611" y="2027700"/>
            <a:ext cx="5401172" cy="1088100"/>
          </a:xfrm>
          <a:prstGeom prst="rect">
            <a:avLst/>
          </a:prstGeom>
        </p:spPr>
      </p:pic>
      <p:pic>
        <p:nvPicPr>
          <p:cNvPr id="12" name="Picture 11">
            <a:extLst>
              <a:ext uri="{FF2B5EF4-FFF2-40B4-BE49-F238E27FC236}">
                <a16:creationId xmlns:a16="http://schemas.microsoft.com/office/drawing/2014/main" id="{D0F7E234-C81C-D1F5-DA97-CFB7E2A94681}"/>
              </a:ext>
            </a:extLst>
          </p:cNvPr>
          <p:cNvPicPr>
            <a:picLocks noChangeAspect="1"/>
          </p:cNvPicPr>
          <p:nvPr/>
        </p:nvPicPr>
        <p:blipFill>
          <a:blip r:embed="rId3"/>
          <a:stretch>
            <a:fillRect/>
          </a:stretch>
        </p:blipFill>
        <p:spPr>
          <a:xfrm>
            <a:off x="873611" y="3946438"/>
            <a:ext cx="5135602" cy="1065299"/>
          </a:xfrm>
          <a:prstGeom prst="rect">
            <a:avLst/>
          </a:prstGeom>
        </p:spPr>
      </p:pic>
    </p:spTree>
    <p:extLst>
      <p:ext uri="{BB962C8B-B14F-4D97-AF65-F5344CB8AC3E}">
        <p14:creationId xmlns:p14="http://schemas.microsoft.com/office/powerpoint/2010/main" val="358739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622927-5158-0A5E-B2CF-A7623F774883}"/>
              </a:ext>
            </a:extLst>
          </p:cNvPr>
          <p:cNvSpPr>
            <a:spLocks noGrp="1"/>
          </p:cNvSpPr>
          <p:nvPr>
            <p:ph sz="quarter" idx="10"/>
          </p:nvPr>
        </p:nvSpPr>
        <p:spPr>
          <a:xfrm>
            <a:off x="95250" y="657225"/>
            <a:ext cx="6762750" cy="4486275"/>
          </a:xfrm>
        </p:spPr>
        <p:txBody>
          <a:bodyPr/>
          <a:lstStyle/>
          <a:p>
            <a:r>
              <a:rPr lang="en-US" sz="1050" b="0" i="0" u="none" strike="noStrike" baseline="0" dirty="0">
                <a:solidFill>
                  <a:schemeClr val="tx1">
                    <a:lumMod val="75000"/>
                    <a:lumOff val="25000"/>
                  </a:schemeClr>
                </a:solidFill>
                <a:latin typeface="+mn-lt"/>
              </a:rPr>
              <a:t>Billing Note in detail (client is upgrading to K0806, insurance billed for K0800) </a:t>
            </a:r>
          </a:p>
          <a:p>
            <a:r>
              <a:rPr lang="en-US" sz="1050" b="0" i="0" u="none" strike="noStrike" baseline="0" dirty="0">
                <a:solidFill>
                  <a:schemeClr val="tx1">
                    <a:lumMod val="75000"/>
                    <a:lumOff val="25000"/>
                  </a:schemeClr>
                </a:solidFill>
                <a:latin typeface="+mn-lt"/>
              </a:rPr>
              <a:t>HCPC for item we are providing placed in first HCPC box and the HCPC code of the item we are billing in the second HCPC box. </a:t>
            </a:r>
          </a:p>
          <a:p>
            <a:r>
              <a:rPr lang="en-US" sz="1050" b="0" i="0" u="none" strike="noStrike" baseline="0" dirty="0">
                <a:solidFill>
                  <a:schemeClr val="tx1">
                    <a:lumMod val="75000"/>
                    <a:lumOff val="25000"/>
                  </a:schemeClr>
                </a:solidFill>
                <a:latin typeface="+mn-lt"/>
              </a:rPr>
              <a:t> Place the GA modifier in the informational modifier box. (By pulling this modifier, the allowable for the K0806 will be represented in the detail allowable box). </a:t>
            </a:r>
            <a:endParaRPr lang="en-US" sz="1050" dirty="0">
              <a:solidFill>
                <a:schemeClr val="tx1">
                  <a:lumMod val="75000"/>
                  <a:lumOff val="25000"/>
                </a:schemeClr>
              </a:solidFill>
              <a:latin typeface="+mn-lt"/>
            </a:endParaRPr>
          </a:p>
          <a:p>
            <a:r>
              <a:rPr lang="en-US" sz="1050" b="0" i="0" u="none" strike="noStrike" baseline="0" dirty="0">
                <a:solidFill>
                  <a:schemeClr val="tx1">
                    <a:lumMod val="75000"/>
                    <a:lumOff val="25000"/>
                  </a:schemeClr>
                </a:solidFill>
                <a:latin typeface="+mn-lt"/>
              </a:rPr>
              <a:t>Manually calculate the client responsibility by taking the difference between the allowable for K0806/K0800. </a:t>
            </a:r>
            <a:endParaRPr lang="en-US" sz="1050" dirty="0">
              <a:solidFill>
                <a:schemeClr val="tx1">
                  <a:lumMod val="75000"/>
                  <a:lumOff val="25000"/>
                </a:schemeClr>
              </a:solidFill>
              <a:latin typeface="+mn-lt"/>
            </a:endParaRPr>
          </a:p>
          <a:p>
            <a:r>
              <a:rPr lang="en-US" sz="1050" b="0" i="0" u="none" strike="noStrike" baseline="0" dirty="0">
                <a:solidFill>
                  <a:schemeClr val="tx1">
                    <a:lumMod val="75000"/>
                    <a:lumOff val="25000"/>
                  </a:schemeClr>
                </a:solidFill>
                <a:latin typeface="+mn-lt"/>
              </a:rPr>
              <a:t>Your Leader will need to adjust the client responsibility in the Summary tab to reflect the correct amount.</a:t>
            </a:r>
          </a:p>
          <a:p>
            <a:endParaRPr lang="en-US" sz="1050" dirty="0">
              <a:solidFill>
                <a:schemeClr val="tx1">
                  <a:lumMod val="75000"/>
                  <a:lumOff val="25000"/>
                </a:schemeClr>
              </a:solidFill>
              <a:latin typeface="+mn-lt"/>
            </a:endParaRPr>
          </a:p>
          <a:p>
            <a:endParaRPr lang="en-US" sz="1050" b="0" i="0" u="none" strike="noStrike" baseline="0" dirty="0">
              <a:solidFill>
                <a:schemeClr val="tx1">
                  <a:lumMod val="75000"/>
                  <a:lumOff val="25000"/>
                </a:schemeClr>
              </a:solidFill>
              <a:latin typeface="+mn-lt"/>
            </a:endParaRPr>
          </a:p>
          <a:p>
            <a:endParaRPr lang="en-US" sz="1050" dirty="0">
              <a:solidFill>
                <a:schemeClr val="tx1">
                  <a:lumMod val="75000"/>
                  <a:lumOff val="25000"/>
                </a:schemeClr>
              </a:solidFill>
              <a:latin typeface="+mn-lt"/>
            </a:endParaRPr>
          </a:p>
          <a:p>
            <a:pPr marL="0" indent="0">
              <a:buNone/>
            </a:pPr>
            <a:endParaRPr lang="en-US" sz="1050" dirty="0">
              <a:solidFill>
                <a:schemeClr val="tx1">
                  <a:lumMod val="75000"/>
                  <a:lumOff val="25000"/>
                </a:schemeClr>
              </a:solidFill>
              <a:latin typeface="+mn-lt"/>
            </a:endParaRPr>
          </a:p>
          <a:p>
            <a:r>
              <a:rPr lang="en-US" sz="1050" b="0" i="0" u="none" strike="noStrike" baseline="0" dirty="0">
                <a:solidFill>
                  <a:schemeClr val="tx1">
                    <a:lumMod val="75000"/>
                    <a:lumOff val="25000"/>
                  </a:schemeClr>
                </a:solidFill>
                <a:latin typeface="+mn-lt"/>
              </a:rPr>
              <a:t>Billing notes: Client is upgrading to a K0806, insurance to billed for K0800. </a:t>
            </a:r>
            <a:endParaRPr lang="en-US" sz="1050" dirty="0">
              <a:solidFill>
                <a:schemeClr val="tx1">
                  <a:lumMod val="75000"/>
                  <a:lumOff val="25000"/>
                </a:schemeClr>
              </a:solidFill>
              <a:latin typeface="+mn-lt"/>
            </a:endParaRPr>
          </a:p>
          <a:p>
            <a:r>
              <a:rPr lang="en-US" sz="1050" b="0" i="0" u="none" strike="noStrike" baseline="0" dirty="0">
                <a:solidFill>
                  <a:schemeClr val="tx1">
                    <a:lumMod val="75000"/>
                    <a:lumOff val="25000"/>
                  </a:schemeClr>
                </a:solidFill>
                <a:latin typeface="+mn-lt"/>
              </a:rPr>
              <a:t>Code for which authorization is being obtained: K0800 </a:t>
            </a:r>
          </a:p>
          <a:p>
            <a:r>
              <a:rPr lang="en-US" sz="1050" b="0" i="0" u="none" strike="noStrike" baseline="0" dirty="0">
                <a:solidFill>
                  <a:schemeClr val="tx1">
                    <a:lumMod val="75000"/>
                    <a:lumOff val="25000"/>
                  </a:schemeClr>
                </a:solidFill>
                <a:latin typeface="+mn-lt"/>
              </a:rPr>
              <a:t>Code for upgraded equipment being provided: K0806 </a:t>
            </a:r>
          </a:p>
          <a:p>
            <a:r>
              <a:rPr lang="en-US" sz="1050" b="0" i="0" u="none" strike="noStrike" baseline="0" dirty="0">
                <a:solidFill>
                  <a:schemeClr val="tx1">
                    <a:lumMod val="75000"/>
                    <a:lumOff val="25000"/>
                  </a:schemeClr>
                </a:solidFill>
                <a:latin typeface="+mn-lt"/>
              </a:rPr>
              <a:t>Allowable for the upgraded item: (K0806) $1312.95 </a:t>
            </a:r>
          </a:p>
          <a:p>
            <a:r>
              <a:rPr lang="en-US" sz="1050" b="0" i="0" u="none" strike="noStrike" baseline="0" dirty="0">
                <a:solidFill>
                  <a:schemeClr val="tx1">
                    <a:lumMod val="75000"/>
                    <a:lumOff val="25000"/>
                  </a:schemeClr>
                </a:solidFill>
                <a:latin typeface="+mn-lt"/>
              </a:rPr>
              <a:t>Allowable for the qualified item: (K0800) $974.60 (found in UPD) </a:t>
            </a:r>
          </a:p>
          <a:p>
            <a:r>
              <a:rPr lang="en-US" sz="1050" b="0" i="0" u="none" strike="noStrike" baseline="0" dirty="0">
                <a:solidFill>
                  <a:schemeClr val="tx1">
                    <a:lumMod val="75000"/>
                    <a:lumOff val="25000"/>
                  </a:schemeClr>
                </a:solidFill>
                <a:latin typeface="+mn-lt"/>
              </a:rPr>
              <a:t>Client responsibility for upgraded item: $338.35 (difference between the allowable)  </a:t>
            </a:r>
            <a:endParaRPr lang="en-US" sz="1050" dirty="0">
              <a:solidFill>
                <a:schemeClr val="tx1">
                  <a:lumMod val="75000"/>
                  <a:lumOff val="25000"/>
                </a:schemeClr>
              </a:solidFill>
              <a:latin typeface="+mn-lt"/>
            </a:endParaRPr>
          </a:p>
        </p:txBody>
      </p:sp>
      <p:sp>
        <p:nvSpPr>
          <p:cNvPr id="3" name="Text Placeholder 2">
            <a:extLst>
              <a:ext uri="{FF2B5EF4-FFF2-40B4-BE49-F238E27FC236}">
                <a16:creationId xmlns:a16="http://schemas.microsoft.com/office/drawing/2014/main" id="{2F5D5DE5-87DF-DD15-70B7-CF3EC452C3EE}"/>
              </a:ext>
            </a:extLst>
          </p:cNvPr>
          <p:cNvSpPr>
            <a:spLocks noGrp="1"/>
          </p:cNvSpPr>
          <p:nvPr>
            <p:ph type="body" sz="quarter" idx="11"/>
          </p:nvPr>
        </p:nvSpPr>
        <p:spPr/>
        <p:txBody>
          <a:bodyPr/>
          <a:lstStyle/>
          <a:p>
            <a:r>
              <a:rPr lang="en-US" dirty="0">
                <a:latin typeface="+mj-lt"/>
              </a:rPr>
              <a:t>How to Book a Charged Upgrade</a:t>
            </a:r>
          </a:p>
          <a:p>
            <a:endParaRPr lang="en-US" dirty="0"/>
          </a:p>
        </p:txBody>
      </p:sp>
      <p:pic>
        <p:nvPicPr>
          <p:cNvPr id="8" name="Picture 7">
            <a:extLst>
              <a:ext uri="{FF2B5EF4-FFF2-40B4-BE49-F238E27FC236}">
                <a16:creationId xmlns:a16="http://schemas.microsoft.com/office/drawing/2014/main" id="{5AC84E4B-947C-C184-40ED-9CF9814CEA0E}"/>
              </a:ext>
            </a:extLst>
          </p:cNvPr>
          <p:cNvPicPr>
            <a:picLocks noChangeAspect="1"/>
          </p:cNvPicPr>
          <p:nvPr/>
        </p:nvPicPr>
        <p:blipFill>
          <a:blip r:embed="rId2"/>
          <a:stretch>
            <a:fillRect/>
          </a:stretch>
        </p:blipFill>
        <p:spPr>
          <a:xfrm>
            <a:off x="1029810" y="2274118"/>
            <a:ext cx="4696287" cy="1131026"/>
          </a:xfrm>
          <a:prstGeom prst="rect">
            <a:avLst/>
          </a:prstGeom>
        </p:spPr>
      </p:pic>
    </p:spTree>
    <p:extLst>
      <p:ext uri="{BB962C8B-B14F-4D97-AF65-F5344CB8AC3E}">
        <p14:creationId xmlns:p14="http://schemas.microsoft.com/office/powerpoint/2010/main" val="216669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59679" y="2038350"/>
            <a:ext cx="5289845" cy="1028700"/>
          </a:xfrm>
        </p:spPr>
        <p:txBody>
          <a:bodyPr/>
          <a:lstStyle/>
          <a:p>
            <a:pPr algn="ctr"/>
            <a:r>
              <a:rPr lang="en-US" sz="2500" dirty="0">
                <a:latin typeface="+mj-lt"/>
              </a:rPr>
              <a:t>Signature Requirements Addendums &amp; Corrections</a:t>
            </a:r>
          </a:p>
        </p:txBody>
      </p:sp>
    </p:spTree>
    <p:extLst>
      <p:ext uri="{BB962C8B-B14F-4D97-AF65-F5344CB8AC3E}">
        <p14:creationId xmlns:p14="http://schemas.microsoft.com/office/powerpoint/2010/main" val="1796137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5463" y="630315"/>
            <a:ext cx="6547073" cy="4381422"/>
          </a:xfrm>
        </p:spPr>
        <p:txBody>
          <a:bodyPr/>
          <a:lstStyle/>
          <a:p>
            <a:pPr marL="0" marR="18600" indent="0" algn="l">
              <a:buNone/>
            </a:pPr>
            <a:r>
              <a:rPr lang="en-US" sz="1300" dirty="0">
                <a:solidFill>
                  <a:schemeClr val="tx1">
                    <a:lumMod val="75000"/>
                    <a:lumOff val="25000"/>
                  </a:schemeClr>
                </a:solidFill>
                <a:latin typeface="+mn-lt"/>
              </a:rPr>
              <a:t>Did you know that stamped signatures and signature dates are not acceptable?</a:t>
            </a:r>
          </a:p>
          <a:p>
            <a:pPr marL="0" marR="18600" indent="0" algn="l">
              <a:buNone/>
            </a:pPr>
            <a:r>
              <a:rPr lang="en-US" sz="1300" dirty="0">
                <a:solidFill>
                  <a:schemeClr val="tx1">
                    <a:lumMod val="75000"/>
                    <a:lumOff val="25000"/>
                  </a:schemeClr>
                </a:solidFill>
                <a:latin typeface="+mn-lt"/>
              </a:rPr>
              <a:t>A valid signature can be: </a:t>
            </a:r>
            <a:endParaRPr lang="en-US" sz="1300" b="0" i="0" u="none" strike="noStrike" baseline="0" dirty="0">
              <a:solidFill>
                <a:schemeClr val="tx1">
                  <a:lumMod val="75000"/>
                  <a:lumOff val="25000"/>
                </a:schemeClr>
              </a:solidFill>
              <a:latin typeface="+mn-lt"/>
            </a:endParaRPr>
          </a:p>
          <a:p>
            <a:pPr marR="0" algn="l"/>
            <a:r>
              <a:rPr lang="en-US" sz="1300" b="0" i="0" u="none" strike="noStrike" baseline="0" dirty="0">
                <a:solidFill>
                  <a:schemeClr val="tx1">
                    <a:lumMod val="75000"/>
                    <a:lumOff val="25000"/>
                  </a:schemeClr>
                </a:solidFill>
                <a:latin typeface="+mn-lt"/>
              </a:rPr>
              <a:t>Handwritten or electronic signature</a:t>
            </a:r>
          </a:p>
          <a:p>
            <a:pPr marR="0" algn="l"/>
            <a:r>
              <a:rPr lang="en-US" sz="1300" b="0" i="0" u="none" strike="noStrike" baseline="0" dirty="0">
                <a:solidFill>
                  <a:schemeClr val="tx1">
                    <a:lumMod val="75000"/>
                    <a:lumOff val="25000"/>
                  </a:schemeClr>
                </a:solidFill>
                <a:latin typeface="+mn-lt"/>
              </a:rPr>
              <a:t>Signature log will be requested if signature illegible and the document does not contain a printed name to identify the signature and credentials.  </a:t>
            </a:r>
          </a:p>
          <a:p>
            <a:pPr lvl="1"/>
            <a:endParaRPr lang="en-US" sz="1300" dirty="0">
              <a:solidFill>
                <a:schemeClr val="tx1">
                  <a:lumMod val="75000"/>
                  <a:lumOff val="25000"/>
                </a:schemeClr>
              </a:solidFill>
              <a:latin typeface="+mn-lt"/>
            </a:endParaRPr>
          </a:p>
          <a:p>
            <a:pPr marL="457200" lvl="1" indent="0">
              <a:buNone/>
            </a:pPr>
            <a:endParaRPr lang="en-US" sz="1300" dirty="0">
              <a:solidFill>
                <a:schemeClr val="tx1">
                  <a:lumMod val="75000"/>
                  <a:lumOff val="25000"/>
                </a:schemeClr>
              </a:solidFill>
              <a:latin typeface="+mn-lt"/>
            </a:endParaRPr>
          </a:p>
          <a:p>
            <a:pPr marL="457200" lvl="1" indent="0">
              <a:buNone/>
            </a:pPr>
            <a:endParaRPr lang="en-US" sz="1300" dirty="0">
              <a:solidFill>
                <a:schemeClr val="tx1">
                  <a:lumMod val="75000"/>
                  <a:lumOff val="25000"/>
                </a:schemeClr>
              </a:solidFill>
              <a:latin typeface="+mn-lt"/>
            </a:endParaRPr>
          </a:p>
          <a:p>
            <a:r>
              <a:rPr lang="en-US" sz="1300" dirty="0">
                <a:solidFill>
                  <a:schemeClr val="tx1">
                    <a:lumMod val="75000"/>
                    <a:lumOff val="25000"/>
                  </a:schemeClr>
                </a:solidFill>
                <a:latin typeface="+mn-lt"/>
              </a:rPr>
              <a:t>Electronic signature are acceptable with clear electronic notations:</a:t>
            </a:r>
          </a:p>
          <a:p>
            <a:pPr lvl="1"/>
            <a:r>
              <a:rPr lang="en-US" sz="1300" b="0" i="0" u="none" strike="noStrike" baseline="0" dirty="0">
                <a:solidFill>
                  <a:schemeClr val="tx1">
                    <a:lumMod val="75000"/>
                    <a:lumOff val="25000"/>
                  </a:schemeClr>
                </a:solidFill>
                <a:latin typeface="+mn-lt"/>
              </a:rPr>
              <a:t>For Example: Electronically signed by, Authenticated by, Approved by, Completed by, Finalized by, Signed by, Validated by, Sealed by </a:t>
            </a:r>
          </a:p>
          <a:p>
            <a:pPr marL="6350" indent="0">
              <a:buNone/>
            </a:pPr>
            <a:r>
              <a:rPr lang="en-US" sz="1300" dirty="0">
                <a:solidFill>
                  <a:schemeClr val="tx1">
                    <a:lumMod val="75000"/>
                    <a:lumOff val="25000"/>
                  </a:schemeClr>
                </a:solidFill>
                <a:latin typeface="+mn-lt"/>
              </a:rPr>
              <a:t>All signatures regardless of handwritten or electronic must be accompanied with  signature date. The signature and date must either be all handwritten or all electronic, it cannot be a mixture of the two.</a:t>
            </a:r>
          </a:p>
          <a:p>
            <a:pPr marL="457200" lvl="1" indent="0">
              <a:buNone/>
            </a:pPr>
            <a:endParaRPr lang="en-US" sz="1400" dirty="0"/>
          </a:p>
        </p:txBody>
      </p:sp>
      <p:sp>
        <p:nvSpPr>
          <p:cNvPr id="3" name="Text Placeholder 2"/>
          <p:cNvSpPr>
            <a:spLocks noGrp="1"/>
          </p:cNvSpPr>
          <p:nvPr>
            <p:ph type="body" sz="quarter" idx="11"/>
          </p:nvPr>
        </p:nvSpPr>
        <p:spPr/>
        <p:txBody>
          <a:bodyPr/>
          <a:lstStyle/>
          <a:p>
            <a:r>
              <a:rPr lang="en-US" dirty="0">
                <a:latin typeface="+mj-lt"/>
              </a:rPr>
              <a:t>Signatures Requirements</a:t>
            </a:r>
          </a:p>
        </p:txBody>
      </p:sp>
      <p:pic>
        <p:nvPicPr>
          <p:cNvPr id="8" name="Picture 7">
            <a:extLst>
              <a:ext uri="{FF2B5EF4-FFF2-40B4-BE49-F238E27FC236}">
                <a16:creationId xmlns:a16="http://schemas.microsoft.com/office/drawing/2014/main" id="{EE1DF49D-BAFA-4A20-B3BF-8971364719A7}"/>
              </a:ext>
            </a:extLst>
          </p:cNvPr>
          <p:cNvPicPr>
            <a:picLocks noChangeAspect="1"/>
          </p:cNvPicPr>
          <p:nvPr/>
        </p:nvPicPr>
        <p:blipFill>
          <a:blip r:embed="rId3"/>
          <a:stretch>
            <a:fillRect/>
          </a:stretch>
        </p:blipFill>
        <p:spPr>
          <a:xfrm>
            <a:off x="365617" y="2050536"/>
            <a:ext cx="4300151" cy="583437"/>
          </a:xfrm>
          <a:prstGeom prst="rect">
            <a:avLst/>
          </a:prstGeom>
        </p:spPr>
      </p:pic>
    </p:spTree>
    <p:extLst>
      <p:ext uri="{BB962C8B-B14F-4D97-AF65-F5344CB8AC3E}">
        <p14:creationId xmlns:p14="http://schemas.microsoft.com/office/powerpoint/2010/main" val="497336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F1480E-7A19-4D98-A81D-541FEF8E8FD8}"/>
              </a:ext>
            </a:extLst>
          </p:cNvPr>
          <p:cNvSpPr>
            <a:spLocks noGrp="1"/>
          </p:cNvSpPr>
          <p:nvPr>
            <p:ph sz="quarter" idx="10"/>
          </p:nvPr>
        </p:nvSpPr>
        <p:spPr>
          <a:xfrm>
            <a:off x="167876" y="715629"/>
            <a:ext cx="6547073" cy="4296108"/>
          </a:xfrm>
        </p:spPr>
        <p:txBody>
          <a:bodyPr/>
          <a:lstStyle/>
          <a:p>
            <a:pPr marL="0" indent="0">
              <a:buNone/>
            </a:pPr>
            <a:r>
              <a:rPr lang="en-US" sz="1300" b="1" dirty="0">
                <a:solidFill>
                  <a:srgbClr val="36A6DE"/>
                </a:solidFill>
                <a:latin typeface="+mj-lt"/>
              </a:rPr>
              <a:t>Corrections</a:t>
            </a:r>
          </a:p>
          <a:p>
            <a:r>
              <a:rPr lang="en-US" sz="1300" dirty="0">
                <a:solidFill>
                  <a:schemeClr val="tx1">
                    <a:lumMod val="75000"/>
                    <a:lumOff val="25000"/>
                  </a:schemeClr>
                </a:solidFill>
                <a:latin typeface="+mn-lt"/>
              </a:rPr>
              <a:t>Any correction must clearly be identified as a correction</a:t>
            </a:r>
          </a:p>
          <a:p>
            <a:r>
              <a:rPr lang="en-US" sz="1300" dirty="0">
                <a:solidFill>
                  <a:schemeClr val="tx1">
                    <a:lumMod val="75000"/>
                    <a:lumOff val="25000"/>
                  </a:schemeClr>
                </a:solidFill>
                <a:latin typeface="+mn-lt"/>
              </a:rPr>
              <a:t>The original text should not be deleted</a:t>
            </a:r>
          </a:p>
          <a:p>
            <a:r>
              <a:rPr lang="en-US" sz="1300" dirty="0">
                <a:solidFill>
                  <a:schemeClr val="tx1">
                    <a:lumMod val="75000"/>
                    <a:lumOff val="25000"/>
                  </a:schemeClr>
                </a:solidFill>
                <a:latin typeface="+mn-lt"/>
              </a:rPr>
              <a:t>A single line should go through the incorrect text</a:t>
            </a:r>
          </a:p>
          <a:p>
            <a:r>
              <a:rPr lang="en-US" sz="1300" dirty="0">
                <a:solidFill>
                  <a:schemeClr val="tx1">
                    <a:lumMod val="75000"/>
                    <a:lumOff val="25000"/>
                  </a:schemeClr>
                </a:solidFill>
                <a:latin typeface="+mn-lt"/>
              </a:rPr>
              <a:t>Any correction must be initialed and date by the author at the time of the correction</a:t>
            </a:r>
          </a:p>
          <a:p>
            <a:endParaRPr lang="en-US" sz="1300" dirty="0">
              <a:solidFill>
                <a:schemeClr val="tx1">
                  <a:lumMod val="75000"/>
                  <a:lumOff val="25000"/>
                </a:schemeClr>
              </a:solidFill>
              <a:latin typeface="+mn-lt"/>
            </a:endParaRPr>
          </a:p>
          <a:p>
            <a:pPr marL="0" indent="0">
              <a:buNone/>
            </a:pPr>
            <a:r>
              <a:rPr lang="en-US" sz="1300" b="1" dirty="0">
                <a:solidFill>
                  <a:srgbClr val="36A6DE"/>
                </a:solidFill>
                <a:latin typeface="+mj-lt"/>
              </a:rPr>
              <a:t>Addendums</a:t>
            </a:r>
          </a:p>
          <a:p>
            <a:r>
              <a:rPr lang="en-US" sz="1300" dirty="0">
                <a:solidFill>
                  <a:schemeClr val="tx1">
                    <a:lumMod val="75000"/>
                    <a:lumOff val="25000"/>
                  </a:schemeClr>
                </a:solidFill>
                <a:latin typeface="+mn-lt"/>
              </a:rPr>
              <a:t>Any additions and/or changes must clearly be identified as an addendum </a:t>
            </a:r>
          </a:p>
          <a:p>
            <a:r>
              <a:rPr lang="en-US" sz="1300" dirty="0">
                <a:solidFill>
                  <a:schemeClr val="tx1">
                    <a:lumMod val="75000"/>
                    <a:lumOff val="25000"/>
                  </a:schemeClr>
                </a:solidFill>
                <a:latin typeface="+mn-lt"/>
              </a:rPr>
              <a:t>Any addition/change must be initialed and date by the author at the time of the correction/addendum .</a:t>
            </a:r>
          </a:p>
          <a:p>
            <a:pPr marL="0" indent="0">
              <a:buNone/>
            </a:pPr>
            <a:endParaRPr lang="en-US" sz="1300" dirty="0">
              <a:solidFill>
                <a:schemeClr val="tx1">
                  <a:lumMod val="75000"/>
                  <a:lumOff val="25000"/>
                </a:schemeClr>
              </a:solidFill>
              <a:latin typeface="+mn-lt"/>
            </a:endParaRPr>
          </a:p>
          <a:p>
            <a:pPr marL="0" indent="0">
              <a:buNone/>
            </a:pPr>
            <a:r>
              <a:rPr lang="en-US" sz="1300" dirty="0">
                <a:solidFill>
                  <a:schemeClr val="tx1">
                    <a:lumMod val="75000"/>
                    <a:lumOff val="25000"/>
                  </a:schemeClr>
                </a:solidFill>
                <a:latin typeface="+mn-lt"/>
              </a:rPr>
              <a:t>Corrections and Addendums should be information that can be recalled in a reasonable timeframe since the client was seen.</a:t>
            </a:r>
          </a:p>
          <a:p>
            <a:pPr marL="0" indent="0">
              <a:buNone/>
            </a:pPr>
            <a:r>
              <a:rPr lang="en-US" sz="1300" dirty="0">
                <a:solidFill>
                  <a:schemeClr val="tx1">
                    <a:lumMod val="75000"/>
                    <a:lumOff val="25000"/>
                  </a:schemeClr>
                </a:solidFill>
                <a:latin typeface="+mn-lt"/>
              </a:rPr>
              <a:t>Corrections and Addendums do not change the dating sequences of the documentation. </a:t>
            </a:r>
          </a:p>
          <a:p>
            <a:endParaRPr lang="en-US" dirty="0"/>
          </a:p>
        </p:txBody>
      </p:sp>
      <p:sp>
        <p:nvSpPr>
          <p:cNvPr id="3" name="Text Placeholder 2">
            <a:extLst>
              <a:ext uri="{FF2B5EF4-FFF2-40B4-BE49-F238E27FC236}">
                <a16:creationId xmlns:a16="http://schemas.microsoft.com/office/drawing/2014/main" id="{AF3344CF-1341-43F6-8728-F6F97E3D3B7C}"/>
              </a:ext>
            </a:extLst>
          </p:cNvPr>
          <p:cNvSpPr>
            <a:spLocks noGrp="1"/>
          </p:cNvSpPr>
          <p:nvPr>
            <p:ph type="body" sz="quarter" idx="11"/>
          </p:nvPr>
        </p:nvSpPr>
        <p:spPr/>
        <p:txBody>
          <a:bodyPr/>
          <a:lstStyle/>
          <a:p>
            <a:r>
              <a:rPr lang="en-US" dirty="0">
                <a:latin typeface="+mj-lt"/>
              </a:rPr>
              <a:t>Corrections &amp; Addendums</a:t>
            </a:r>
          </a:p>
        </p:txBody>
      </p:sp>
    </p:spTree>
    <p:extLst>
      <p:ext uri="{BB962C8B-B14F-4D97-AF65-F5344CB8AC3E}">
        <p14:creationId xmlns:p14="http://schemas.microsoft.com/office/powerpoint/2010/main" val="254816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D5E269-6760-4C11-AB76-78ECF6C91899}"/>
              </a:ext>
            </a:extLst>
          </p:cNvPr>
          <p:cNvSpPr>
            <a:spLocks noGrp="1"/>
          </p:cNvSpPr>
          <p:nvPr>
            <p:ph type="body" sz="quarter" idx="11"/>
          </p:nvPr>
        </p:nvSpPr>
        <p:spPr/>
        <p:txBody>
          <a:bodyPr/>
          <a:lstStyle/>
          <a:p>
            <a:r>
              <a:rPr lang="en-US" dirty="0">
                <a:latin typeface="+mj-lt"/>
              </a:rPr>
              <a:t>Correction Example</a:t>
            </a:r>
          </a:p>
        </p:txBody>
      </p:sp>
      <p:pic>
        <p:nvPicPr>
          <p:cNvPr id="4098" name="Picture 2">
            <a:extLst>
              <a:ext uri="{FF2B5EF4-FFF2-40B4-BE49-F238E27FC236}">
                <a16:creationId xmlns:a16="http://schemas.microsoft.com/office/drawing/2014/main" id="{FFCECE18-913E-0379-D496-B00C5B094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55" y="2311429"/>
            <a:ext cx="4663767" cy="1127689"/>
          </a:xfrm>
          <a:prstGeom prst="rect">
            <a:avLst/>
          </a:prstGeom>
          <a:noFill/>
          <a:ln w="19050">
            <a:solidFill>
              <a:srgbClr val="165090"/>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981130F-96F9-1D27-D660-EBF1D3C664C3}"/>
              </a:ext>
            </a:extLst>
          </p:cNvPr>
          <p:cNvSpPr txBox="1"/>
          <p:nvPr/>
        </p:nvSpPr>
        <p:spPr>
          <a:xfrm>
            <a:off x="504943" y="576540"/>
            <a:ext cx="6315074" cy="292388"/>
          </a:xfrm>
          <a:prstGeom prst="rect">
            <a:avLst/>
          </a:prstGeom>
          <a:noFill/>
        </p:spPr>
        <p:txBody>
          <a:bodyPr wrap="square" rtlCol="0">
            <a:spAutoFit/>
          </a:bodyPr>
          <a:lstStyle/>
          <a:p>
            <a:r>
              <a:rPr lang="en-US" sz="1300" dirty="0">
                <a:cs typeface="Arial" panose="020B0604020202020204" pitchFamily="34" charset="0"/>
              </a:rPr>
              <a:t>The original RX/DWO was sent to Jacqueline Perez ARNP</a:t>
            </a:r>
          </a:p>
        </p:txBody>
      </p:sp>
      <p:sp>
        <p:nvSpPr>
          <p:cNvPr id="6" name="TextBox 5">
            <a:extLst>
              <a:ext uri="{FF2B5EF4-FFF2-40B4-BE49-F238E27FC236}">
                <a16:creationId xmlns:a16="http://schemas.microsoft.com/office/drawing/2014/main" id="{96899008-E434-A6CA-C5F6-C820BB688A6B}"/>
              </a:ext>
            </a:extLst>
          </p:cNvPr>
          <p:cNvSpPr txBox="1"/>
          <p:nvPr/>
        </p:nvSpPr>
        <p:spPr>
          <a:xfrm>
            <a:off x="1942160" y="2055632"/>
            <a:ext cx="2518879" cy="292388"/>
          </a:xfrm>
          <a:prstGeom prst="rect">
            <a:avLst/>
          </a:prstGeom>
          <a:noFill/>
        </p:spPr>
        <p:txBody>
          <a:bodyPr wrap="square" rtlCol="0">
            <a:spAutoFit/>
          </a:bodyPr>
          <a:lstStyle/>
          <a:p>
            <a:r>
              <a:rPr lang="en-US" sz="1300" b="1" dirty="0">
                <a:solidFill>
                  <a:srgbClr val="FF0000"/>
                </a:solidFill>
                <a:cs typeface="Arial" panose="020B0604020202020204" pitchFamily="34" charset="0"/>
              </a:rPr>
              <a:t>Invalid</a:t>
            </a:r>
            <a:r>
              <a:rPr lang="en-US" sz="1300" b="1" dirty="0">
                <a:cs typeface="Arial" panose="020B0604020202020204" pitchFamily="34" charset="0"/>
              </a:rPr>
              <a:t> Correction</a:t>
            </a:r>
          </a:p>
        </p:txBody>
      </p:sp>
      <p:pic>
        <p:nvPicPr>
          <p:cNvPr id="8" name="Picture 7">
            <a:extLst>
              <a:ext uri="{FF2B5EF4-FFF2-40B4-BE49-F238E27FC236}">
                <a16:creationId xmlns:a16="http://schemas.microsoft.com/office/drawing/2014/main" id="{850DD931-80BC-EF46-88C9-3C15A12E637E}"/>
              </a:ext>
            </a:extLst>
          </p:cNvPr>
          <p:cNvPicPr>
            <a:picLocks noChangeAspect="1"/>
          </p:cNvPicPr>
          <p:nvPr/>
        </p:nvPicPr>
        <p:blipFill>
          <a:blip r:embed="rId3"/>
          <a:stretch>
            <a:fillRect/>
          </a:stretch>
        </p:blipFill>
        <p:spPr>
          <a:xfrm>
            <a:off x="549255" y="846841"/>
            <a:ext cx="4663767" cy="1194287"/>
          </a:xfrm>
          <a:prstGeom prst="rect">
            <a:avLst/>
          </a:prstGeom>
        </p:spPr>
      </p:pic>
      <p:pic>
        <p:nvPicPr>
          <p:cNvPr id="10" name="Picture 9">
            <a:extLst>
              <a:ext uri="{FF2B5EF4-FFF2-40B4-BE49-F238E27FC236}">
                <a16:creationId xmlns:a16="http://schemas.microsoft.com/office/drawing/2014/main" id="{470F2362-11AF-BC21-C180-FC3A227D4D8E}"/>
              </a:ext>
            </a:extLst>
          </p:cNvPr>
          <p:cNvPicPr>
            <a:picLocks noChangeAspect="1"/>
          </p:cNvPicPr>
          <p:nvPr/>
        </p:nvPicPr>
        <p:blipFill>
          <a:blip r:embed="rId4"/>
          <a:stretch>
            <a:fillRect/>
          </a:stretch>
        </p:blipFill>
        <p:spPr>
          <a:xfrm>
            <a:off x="513976" y="3785871"/>
            <a:ext cx="4734323" cy="1201364"/>
          </a:xfrm>
          <a:prstGeom prst="rect">
            <a:avLst/>
          </a:prstGeom>
        </p:spPr>
      </p:pic>
      <p:sp>
        <p:nvSpPr>
          <p:cNvPr id="11" name="TextBox 10">
            <a:extLst>
              <a:ext uri="{FF2B5EF4-FFF2-40B4-BE49-F238E27FC236}">
                <a16:creationId xmlns:a16="http://schemas.microsoft.com/office/drawing/2014/main" id="{0D53283E-B037-544A-4032-DFC8F0F296FE}"/>
              </a:ext>
            </a:extLst>
          </p:cNvPr>
          <p:cNvSpPr txBox="1"/>
          <p:nvPr/>
        </p:nvSpPr>
        <p:spPr>
          <a:xfrm>
            <a:off x="491066" y="3508143"/>
            <a:ext cx="5332940" cy="292388"/>
          </a:xfrm>
          <a:prstGeom prst="rect">
            <a:avLst/>
          </a:prstGeom>
          <a:noFill/>
        </p:spPr>
        <p:txBody>
          <a:bodyPr wrap="square" rtlCol="0">
            <a:spAutoFit/>
          </a:bodyPr>
          <a:lstStyle/>
          <a:p>
            <a:r>
              <a:rPr lang="en-US" sz="1300" b="1" dirty="0">
                <a:solidFill>
                  <a:srgbClr val="00B050"/>
                </a:solidFill>
                <a:cs typeface="Arial" panose="020B0604020202020204" pitchFamily="34" charset="0"/>
              </a:rPr>
              <a:t>Valid </a:t>
            </a:r>
            <a:r>
              <a:rPr lang="en-US" sz="1300" b="1" dirty="0">
                <a:cs typeface="Arial" panose="020B0604020202020204" pitchFamily="34" charset="0"/>
              </a:rPr>
              <a:t>Correction- </a:t>
            </a:r>
            <a:r>
              <a:rPr lang="en-US" sz="1000" b="1" dirty="0">
                <a:cs typeface="Arial" panose="020B0604020202020204" pitchFamily="34" charset="0"/>
              </a:rPr>
              <a:t>Must have Signature, Date, Printed Name &amp; NPI </a:t>
            </a:r>
          </a:p>
        </p:txBody>
      </p:sp>
    </p:spTree>
    <p:extLst>
      <p:ext uri="{BB962C8B-B14F-4D97-AF65-F5344CB8AC3E}">
        <p14:creationId xmlns:p14="http://schemas.microsoft.com/office/powerpoint/2010/main" val="29360350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7C8B01-FE7B-6483-CF62-C4626570709E}"/>
              </a:ext>
            </a:extLst>
          </p:cNvPr>
          <p:cNvSpPr>
            <a:spLocks noGrp="1"/>
          </p:cNvSpPr>
          <p:nvPr>
            <p:ph sz="quarter" idx="10"/>
          </p:nvPr>
        </p:nvSpPr>
        <p:spPr>
          <a:xfrm>
            <a:off x="167876" y="722489"/>
            <a:ext cx="6547073" cy="4048237"/>
          </a:xfrm>
        </p:spPr>
        <p:txBody>
          <a:bodyPr/>
          <a:lstStyle/>
          <a:p>
            <a:r>
              <a:rPr lang="en-US" sz="1300" dirty="0">
                <a:solidFill>
                  <a:schemeClr val="tx1">
                    <a:lumMod val="75000"/>
                    <a:lumOff val="25000"/>
                  </a:schemeClr>
                </a:solidFill>
                <a:latin typeface="+mn-lt"/>
              </a:rPr>
              <a:t>When the practitioner chart reflects an addendum was made. The chart must clearly reflect the addendum.</a:t>
            </a: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endParaRPr lang="en-US" sz="1300" dirty="0">
              <a:solidFill>
                <a:schemeClr val="tx1">
                  <a:lumMod val="75000"/>
                  <a:lumOff val="25000"/>
                </a:schemeClr>
              </a:solidFill>
              <a:latin typeface="+mn-lt"/>
            </a:endParaRPr>
          </a:p>
          <a:p>
            <a:r>
              <a:rPr lang="en-US" sz="1300" b="0" i="0" dirty="0">
                <a:solidFill>
                  <a:schemeClr val="tx1">
                    <a:lumMod val="75000"/>
                    <a:lumOff val="25000"/>
                  </a:schemeClr>
                </a:solidFill>
                <a:effectLst/>
                <a:latin typeface="+mn-lt"/>
              </a:rPr>
              <a:t>When the practitioners chart reflects an addendum was made and there’s no indication of an addendum in the chart, Medicare denies during the review process as record keeping principles were not correctly followed. </a:t>
            </a:r>
            <a:endParaRPr lang="en-US" sz="1300" dirty="0">
              <a:solidFill>
                <a:schemeClr val="tx1">
                  <a:lumMod val="75000"/>
                  <a:lumOff val="25000"/>
                </a:schemeClr>
              </a:solidFill>
              <a:latin typeface="+mn-lt"/>
            </a:endParaRPr>
          </a:p>
        </p:txBody>
      </p:sp>
      <p:sp>
        <p:nvSpPr>
          <p:cNvPr id="3" name="Text Placeholder 2">
            <a:extLst>
              <a:ext uri="{FF2B5EF4-FFF2-40B4-BE49-F238E27FC236}">
                <a16:creationId xmlns:a16="http://schemas.microsoft.com/office/drawing/2014/main" id="{B408901D-7393-4A45-7D88-A54F9DF7E006}"/>
              </a:ext>
            </a:extLst>
          </p:cNvPr>
          <p:cNvSpPr>
            <a:spLocks noGrp="1"/>
          </p:cNvSpPr>
          <p:nvPr>
            <p:ph type="body" sz="quarter" idx="11"/>
          </p:nvPr>
        </p:nvSpPr>
        <p:spPr/>
        <p:txBody>
          <a:bodyPr/>
          <a:lstStyle/>
          <a:p>
            <a:r>
              <a:rPr lang="en-US" dirty="0">
                <a:latin typeface="+mj-lt"/>
              </a:rPr>
              <a:t>Addendum Example</a:t>
            </a:r>
          </a:p>
        </p:txBody>
      </p:sp>
      <p:pic>
        <p:nvPicPr>
          <p:cNvPr id="6" name="Picture 5">
            <a:extLst>
              <a:ext uri="{FF2B5EF4-FFF2-40B4-BE49-F238E27FC236}">
                <a16:creationId xmlns:a16="http://schemas.microsoft.com/office/drawing/2014/main" id="{35111DE4-0B0A-339B-F210-B6F33324F9AE}"/>
              </a:ext>
            </a:extLst>
          </p:cNvPr>
          <p:cNvPicPr>
            <a:picLocks noChangeAspect="1"/>
          </p:cNvPicPr>
          <p:nvPr/>
        </p:nvPicPr>
        <p:blipFill>
          <a:blip r:embed="rId2"/>
          <a:stretch>
            <a:fillRect/>
          </a:stretch>
        </p:blipFill>
        <p:spPr>
          <a:xfrm>
            <a:off x="379165" y="1173317"/>
            <a:ext cx="4057367" cy="1527018"/>
          </a:xfrm>
          <a:prstGeom prst="rect">
            <a:avLst/>
          </a:prstGeom>
        </p:spPr>
      </p:pic>
      <p:pic>
        <p:nvPicPr>
          <p:cNvPr id="8" name="Picture 7">
            <a:extLst>
              <a:ext uri="{FF2B5EF4-FFF2-40B4-BE49-F238E27FC236}">
                <a16:creationId xmlns:a16="http://schemas.microsoft.com/office/drawing/2014/main" id="{F82EAE32-C173-C62E-4551-C478ACE328C3}"/>
              </a:ext>
            </a:extLst>
          </p:cNvPr>
          <p:cNvPicPr>
            <a:picLocks noChangeAspect="1"/>
          </p:cNvPicPr>
          <p:nvPr/>
        </p:nvPicPr>
        <p:blipFill>
          <a:blip r:embed="rId3"/>
          <a:stretch>
            <a:fillRect/>
          </a:stretch>
        </p:blipFill>
        <p:spPr>
          <a:xfrm>
            <a:off x="379165" y="2783727"/>
            <a:ext cx="4876190" cy="1076190"/>
          </a:xfrm>
          <a:prstGeom prst="rect">
            <a:avLst/>
          </a:prstGeom>
        </p:spPr>
      </p:pic>
      <p:pic>
        <p:nvPicPr>
          <p:cNvPr id="9" name="Picture 2" descr="Image result for correct clip art">
            <a:extLst>
              <a:ext uri="{FF2B5EF4-FFF2-40B4-BE49-F238E27FC236}">
                <a16:creationId xmlns:a16="http://schemas.microsoft.com/office/drawing/2014/main" id="{DAC00325-5C2B-C6FB-0180-B1351C2B8C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739" y="1294273"/>
            <a:ext cx="1157288" cy="115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9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84D04-C731-4245-B4A5-F2B6F9541856}"/>
              </a:ext>
            </a:extLst>
          </p:cNvPr>
          <p:cNvSpPr>
            <a:spLocks noGrp="1"/>
          </p:cNvSpPr>
          <p:nvPr>
            <p:ph type="body" sz="quarter" idx="11"/>
          </p:nvPr>
        </p:nvSpPr>
        <p:spPr>
          <a:xfrm>
            <a:off x="1025495" y="2038350"/>
            <a:ext cx="4836920" cy="1028700"/>
          </a:xfrm>
        </p:spPr>
        <p:txBody>
          <a:bodyPr/>
          <a:lstStyle/>
          <a:p>
            <a:pPr algn="ctr"/>
            <a:r>
              <a:rPr lang="en-US" sz="3000" dirty="0">
                <a:latin typeface="+mj-lt"/>
              </a:rPr>
              <a:t>ADMC VS PAR</a:t>
            </a:r>
          </a:p>
        </p:txBody>
      </p:sp>
    </p:spTree>
    <p:extLst>
      <p:ext uri="{BB962C8B-B14F-4D97-AF65-F5344CB8AC3E}">
        <p14:creationId xmlns:p14="http://schemas.microsoft.com/office/powerpoint/2010/main" val="180523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ext Placeholder 1">
            <a:extLst>
              <a:ext uri="{FF2B5EF4-FFF2-40B4-BE49-F238E27FC236}">
                <a16:creationId xmlns:a16="http://schemas.microsoft.com/office/drawing/2014/main" id="{6CA2AE90-7C14-1B65-7EC2-5F2A18AFA68F}"/>
              </a:ext>
            </a:extLst>
          </p:cNvPr>
          <p:cNvGraphicFramePr/>
          <p:nvPr>
            <p:extLst>
              <p:ext uri="{D42A27DB-BD31-4B8C-83A1-F6EECF244321}">
                <p14:modId xmlns:p14="http://schemas.microsoft.com/office/powerpoint/2010/main" val="3525582014"/>
              </p:ext>
            </p:extLst>
          </p:nvPr>
        </p:nvGraphicFramePr>
        <p:xfrm>
          <a:off x="347506" y="920379"/>
          <a:ext cx="6403249" cy="4128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a:extLst>
              <a:ext uri="{FF2B5EF4-FFF2-40B4-BE49-F238E27FC236}">
                <a16:creationId xmlns:a16="http://schemas.microsoft.com/office/drawing/2014/main" id="{CF3F0CC6-CFA5-BB7D-4BFD-34F5A8E73511}"/>
              </a:ext>
            </a:extLst>
          </p:cNvPr>
          <p:cNvSpPr>
            <a:spLocks noGrp="1"/>
          </p:cNvSpPr>
          <p:nvPr>
            <p:ph type="body" sz="quarter" idx="11"/>
          </p:nvPr>
        </p:nvSpPr>
        <p:spPr/>
        <p:txBody>
          <a:bodyPr/>
          <a:lstStyle/>
          <a:p>
            <a:r>
              <a:rPr lang="en-US" dirty="0"/>
              <a:t>Overview</a:t>
            </a:r>
          </a:p>
        </p:txBody>
      </p:sp>
    </p:spTree>
    <p:extLst>
      <p:ext uri="{BB962C8B-B14F-4D97-AF65-F5344CB8AC3E}">
        <p14:creationId xmlns:p14="http://schemas.microsoft.com/office/powerpoint/2010/main" val="393029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FA675-A84D-4BF3-8CD0-5E3CE78902B4}"/>
              </a:ext>
            </a:extLst>
          </p:cNvPr>
          <p:cNvSpPr>
            <a:spLocks noGrp="1"/>
          </p:cNvSpPr>
          <p:nvPr>
            <p:ph sz="quarter" idx="10"/>
          </p:nvPr>
        </p:nvSpPr>
        <p:spPr>
          <a:xfrm>
            <a:off x="167876" y="654756"/>
            <a:ext cx="6547073" cy="4356981"/>
          </a:xfrm>
        </p:spPr>
        <p:txBody>
          <a:bodyPr/>
          <a:lstStyle/>
          <a:p>
            <a:r>
              <a:rPr lang="en-US" sz="1250" dirty="0">
                <a:solidFill>
                  <a:schemeClr val="tx1">
                    <a:lumMod val="75000"/>
                    <a:lumOff val="25000"/>
                  </a:schemeClr>
                </a:solidFill>
                <a:latin typeface="+mn-lt"/>
              </a:rPr>
              <a:t>ADMC is not required by Medicare, however it is an NSM requirement.</a:t>
            </a:r>
          </a:p>
          <a:p>
            <a:r>
              <a:rPr lang="en-US" sz="1250" dirty="0">
                <a:solidFill>
                  <a:schemeClr val="tx1">
                    <a:lumMod val="75000"/>
                    <a:lumOff val="25000"/>
                  </a:schemeClr>
                </a:solidFill>
                <a:latin typeface="+mn-lt"/>
              </a:rPr>
              <a:t>Refer to the Medicare resource workbook for all the HCPCS that can be submitted to ADMC. (Most popular are K0005 and E1161)</a:t>
            </a:r>
          </a:p>
          <a:p>
            <a:r>
              <a:rPr lang="en-US" sz="1250" dirty="0">
                <a:solidFill>
                  <a:schemeClr val="tx1">
                    <a:lumMod val="75000"/>
                    <a:lumOff val="25000"/>
                  </a:schemeClr>
                </a:solidFill>
                <a:latin typeface="+mn-lt"/>
              </a:rPr>
              <a:t>ADMC will review all HCPCS submitted in the request and provide a decision for each code. </a:t>
            </a:r>
          </a:p>
          <a:p>
            <a:r>
              <a:rPr lang="en-US" sz="1250" dirty="0">
                <a:solidFill>
                  <a:schemeClr val="tx1">
                    <a:lumMod val="75000"/>
                    <a:lumOff val="25000"/>
                  </a:schemeClr>
                </a:solidFill>
                <a:latin typeface="+mn-lt"/>
              </a:rPr>
              <a:t>The initial ADMC decision takes on average 20 days </a:t>
            </a:r>
          </a:p>
          <a:p>
            <a:r>
              <a:rPr lang="en-US" sz="1250" dirty="0">
                <a:solidFill>
                  <a:schemeClr val="tx1">
                    <a:lumMod val="75000"/>
                    <a:lumOff val="25000"/>
                  </a:schemeClr>
                </a:solidFill>
                <a:latin typeface="+mn-lt"/>
              </a:rPr>
              <a:t>Medicare only allows 2 denials in a 6-month period. If denied twice resubmission cannot be made for another 6 months. </a:t>
            </a:r>
          </a:p>
          <a:p>
            <a:r>
              <a:rPr lang="en-US" sz="1250" dirty="0">
                <a:solidFill>
                  <a:schemeClr val="tx1">
                    <a:lumMod val="75000"/>
                    <a:lumOff val="25000"/>
                  </a:schemeClr>
                </a:solidFill>
                <a:latin typeface="+mn-lt"/>
              </a:rPr>
              <a:t>Once approved, the equipment must be delivered within 6 months following the date of the decision. </a:t>
            </a:r>
          </a:p>
          <a:p>
            <a:r>
              <a:rPr lang="en-US" sz="1250" dirty="0">
                <a:solidFill>
                  <a:schemeClr val="tx1">
                    <a:lumMod val="75000"/>
                    <a:lumOff val="25000"/>
                  </a:schemeClr>
                </a:solidFill>
                <a:latin typeface="+mn-lt"/>
              </a:rPr>
              <a:t>Once the base is approved, there is no additional review for denied items even with additional medical necessity. </a:t>
            </a:r>
          </a:p>
          <a:p>
            <a:r>
              <a:rPr lang="en-US" sz="1250" dirty="0">
                <a:solidFill>
                  <a:schemeClr val="tx1">
                    <a:lumMod val="75000"/>
                    <a:lumOff val="25000"/>
                  </a:schemeClr>
                </a:solidFill>
                <a:latin typeface="+mn-lt"/>
              </a:rPr>
              <a:t>Medicare does not provide auth extensions, the process must start over if delivery does not take place prior to the ADMC expiring. </a:t>
            </a:r>
          </a:p>
          <a:p>
            <a:r>
              <a:rPr lang="en-US" sz="1250" dirty="0">
                <a:solidFill>
                  <a:schemeClr val="tx1">
                    <a:lumMod val="75000"/>
                    <a:lumOff val="25000"/>
                  </a:schemeClr>
                </a:solidFill>
                <a:latin typeface="+mn-lt"/>
              </a:rPr>
              <a:t>The ADMC approval belongs to the client not the provider. </a:t>
            </a:r>
          </a:p>
          <a:p>
            <a:pPr marL="0" indent="0">
              <a:buNone/>
            </a:pPr>
            <a:r>
              <a:rPr lang="en-US" sz="1250" dirty="0">
                <a:solidFill>
                  <a:schemeClr val="tx1">
                    <a:lumMod val="75000"/>
                    <a:lumOff val="25000"/>
                  </a:schemeClr>
                </a:solidFill>
                <a:latin typeface="+mn-lt"/>
              </a:rPr>
              <a:t>Refer to the Medicare Resource Workbook on WNSM for addition information.</a:t>
            </a:r>
          </a:p>
        </p:txBody>
      </p:sp>
      <p:sp>
        <p:nvSpPr>
          <p:cNvPr id="3" name="Text Placeholder 2">
            <a:extLst>
              <a:ext uri="{FF2B5EF4-FFF2-40B4-BE49-F238E27FC236}">
                <a16:creationId xmlns:a16="http://schemas.microsoft.com/office/drawing/2014/main" id="{0AB7EFBC-67EC-45A6-B980-360596FE3684}"/>
              </a:ext>
            </a:extLst>
          </p:cNvPr>
          <p:cNvSpPr>
            <a:spLocks noGrp="1"/>
          </p:cNvSpPr>
          <p:nvPr>
            <p:ph type="body" sz="quarter" idx="11"/>
          </p:nvPr>
        </p:nvSpPr>
        <p:spPr>
          <a:xfrm>
            <a:off x="167876" y="131763"/>
            <a:ext cx="6224377" cy="385762"/>
          </a:xfrm>
        </p:spPr>
        <p:txBody>
          <a:bodyPr/>
          <a:lstStyle/>
          <a:p>
            <a:r>
              <a:rPr lang="en-US" dirty="0">
                <a:latin typeface="+mj-lt"/>
              </a:rPr>
              <a:t>Advance Determination of Medicare Coverage</a:t>
            </a:r>
          </a:p>
        </p:txBody>
      </p:sp>
    </p:spTree>
    <p:extLst>
      <p:ext uri="{BB962C8B-B14F-4D97-AF65-F5344CB8AC3E}">
        <p14:creationId xmlns:p14="http://schemas.microsoft.com/office/powerpoint/2010/main" val="141746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60A947-D9E3-4DC7-ACF7-7E46D6140F04}"/>
              </a:ext>
            </a:extLst>
          </p:cNvPr>
          <p:cNvSpPr>
            <a:spLocks noGrp="1"/>
          </p:cNvSpPr>
          <p:nvPr>
            <p:ph sz="quarter" idx="10"/>
          </p:nvPr>
        </p:nvSpPr>
        <p:spPr>
          <a:xfrm>
            <a:off x="155463" y="715629"/>
            <a:ext cx="6547073" cy="3712242"/>
          </a:xfrm>
        </p:spPr>
        <p:txBody>
          <a:bodyPr/>
          <a:lstStyle/>
          <a:p>
            <a:r>
              <a:rPr lang="en-US" sz="1250" dirty="0">
                <a:solidFill>
                  <a:schemeClr val="tx1">
                    <a:lumMod val="75000"/>
                    <a:lumOff val="25000"/>
                  </a:schemeClr>
                </a:solidFill>
                <a:latin typeface="+mn-lt"/>
              </a:rPr>
              <a:t>PAR is required by Medicare as a condition of payment. </a:t>
            </a:r>
          </a:p>
          <a:p>
            <a:r>
              <a:rPr lang="en-US" sz="1250" dirty="0">
                <a:solidFill>
                  <a:schemeClr val="tx1">
                    <a:lumMod val="75000"/>
                    <a:lumOff val="25000"/>
                  </a:schemeClr>
                </a:solidFill>
                <a:latin typeface="+mn-lt"/>
              </a:rPr>
              <a:t>Refer to the Medicare resource workbook for all the HCPCS that can be submitted to PAR. (Most Power Mobility) </a:t>
            </a:r>
          </a:p>
          <a:p>
            <a:r>
              <a:rPr lang="en-US" sz="1250" dirty="0">
                <a:solidFill>
                  <a:schemeClr val="tx1">
                    <a:lumMod val="75000"/>
                    <a:lumOff val="25000"/>
                  </a:schemeClr>
                </a:solidFill>
                <a:latin typeface="+mn-lt"/>
              </a:rPr>
              <a:t>Unlike ADMC, PAR will review the base code and a few other specific HCPCS and will provide a decision of affirmed or non-affirmed. </a:t>
            </a:r>
          </a:p>
          <a:p>
            <a:r>
              <a:rPr lang="en-US" sz="1250" dirty="0">
                <a:solidFill>
                  <a:schemeClr val="tx1">
                    <a:lumMod val="75000"/>
                    <a:lumOff val="25000"/>
                  </a:schemeClr>
                </a:solidFill>
                <a:latin typeface="+mn-lt"/>
              </a:rPr>
              <a:t>The supplier is responsible for ensuring that the medical necessity for all other components are met. </a:t>
            </a:r>
          </a:p>
          <a:p>
            <a:r>
              <a:rPr lang="en-US" sz="1250" dirty="0">
                <a:solidFill>
                  <a:schemeClr val="tx1">
                    <a:lumMod val="75000"/>
                    <a:lumOff val="25000"/>
                  </a:schemeClr>
                </a:solidFill>
                <a:latin typeface="+mn-lt"/>
              </a:rPr>
              <a:t>PAR has unlimited re-submission.</a:t>
            </a:r>
          </a:p>
          <a:p>
            <a:r>
              <a:rPr lang="en-US" sz="1250" dirty="0">
                <a:solidFill>
                  <a:schemeClr val="tx1">
                    <a:lumMod val="75000"/>
                    <a:lumOff val="25000"/>
                  </a:schemeClr>
                </a:solidFill>
                <a:latin typeface="+mn-lt"/>
              </a:rPr>
              <a:t>Once approved, the equipment must be delivered within 6 months following the date of the decision.</a:t>
            </a:r>
          </a:p>
          <a:p>
            <a:r>
              <a:rPr lang="en-US" sz="1250" dirty="0">
                <a:solidFill>
                  <a:schemeClr val="tx1">
                    <a:lumMod val="75000"/>
                    <a:lumOff val="25000"/>
                  </a:schemeClr>
                </a:solidFill>
                <a:latin typeface="+mn-lt"/>
              </a:rPr>
              <a:t>Medicare does not provide auth extensions, the process must start over if delivery does not take place prior to the PAR expiring. </a:t>
            </a:r>
          </a:p>
          <a:p>
            <a:r>
              <a:rPr lang="en-US" sz="1250" dirty="0">
                <a:solidFill>
                  <a:schemeClr val="tx1">
                    <a:lumMod val="75000"/>
                    <a:lumOff val="25000"/>
                  </a:schemeClr>
                </a:solidFill>
                <a:latin typeface="+mn-lt"/>
              </a:rPr>
              <a:t>The PAR approval belongs to the client not the provider. </a:t>
            </a:r>
          </a:p>
          <a:p>
            <a:pPr marL="0" indent="0">
              <a:buNone/>
            </a:pPr>
            <a:endParaRPr lang="en-US" sz="1250" dirty="0">
              <a:solidFill>
                <a:schemeClr val="tx1">
                  <a:lumMod val="75000"/>
                  <a:lumOff val="25000"/>
                </a:schemeClr>
              </a:solidFill>
              <a:latin typeface="+mn-lt"/>
            </a:endParaRPr>
          </a:p>
          <a:p>
            <a:pPr marL="0" indent="0">
              <a:buNone/>
            </a:pPr>
            <a:r>
              <a:rPr lang="en-US" sz="1250" dirty="0">
                <a:solidFill>
                  <a:schemeClr val="tx1">
                    <a:lumMod val="75000"/>
                    <a:lumOff val="25000"/>
                  </a:schemeClr>
                </a:solidFill>
                <a:latin typeface="+mn-lt"/>
              </a:rPr>
              <a:t>Refer to the Medicare Resource Workbook on WNSM for addition information</a:t>
            </a:r>
          </a:p>
          <a:p>
            <a:pPr marL="0" indent="0">
              <a:buNone/>
            </a:pPr>
            <a:endParaRPr lang="en-US" sz="1300" dirty="0"/>
          </a:p>
        </p:txBody>
      </p:sp>
      <p:sp>
        <p:nvSpPr>
          <p:cNvPr id="3" name="Text Placeholder 2">
            <a:extLst>
              <a:ext uri="{FF2B5EF4-FFF2-40B4-BE49-F238E27FC236}">
                <a16:creationId xmlns:a16="http://schemas.microsoft.com/office/drawing/2014/main" id="{B7BE7DF3-EFC8-4C41-AF40-CE01EEEDA8D6}"/>
              </a:ext>
            </a:extLst>
          </p:cNvPr>
          <p:cNvSpPr>
            <a:spLocks noGrp="1"/>
          </p:cNvSpPr>
          <p:nvPr>
            <p:ph type="body" sz="quarter" idx="11"/>
          </p:nvPr>
        </p:nvSpPr>
        <p:spPr/>
        <p:txBody>
          <a:bodyPr/>
          <a:lstStyle/>
          <a:p>
            <a:r>
              <a:rPr lang="en-US" dirty="0">
                <a:latin typeface="+mj-lt"/>
              </a:rPr>
              <a:t>Prior Authorization Request </a:t>
            </a:r>
            <a:r>
              <a:rPr lang="en-US" dirty="0"/>
              <a:t>	</a:t>
            </a:r>
          </a:p>
        </p:txBody>
      </p:sp>
    </p:spTree>
    <p:extLst>
      <p:ext uri="{BB962C8B-B14F-4D97-AF65-F5344CB8AC3E}">
        <p14:creationId xmlns:p14="http://schemas.microsoft.com/office/powerpoint/2010/main" val="2196964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B9267-8A74-5643-AF3F-C8C5DA667A0C}"/>
              </a:ext>
            </a:extLst>
          </p:cNvPr>
          <p:cNvSpPr>
            <a:spLocks noGrp="1"/>
          </p:cNvSpPr>
          <p:nvPr>
            <p:ph type="body" sz="quarter" idx="11"/>
          </p:nvPr>
        </p:nvSpPr>
        <p:spPr/>
        <p:txBody>
          <a:bodyPr/>
          <a:lstStyle/>
          <a:p>
            <a:pPr algn="ctr"/>
            <a:r>
              <a:rPr lang="en-US" sz="3000" dirty="0">
                <a:latin typeface="+mj-lt"/>
              </a:rPr>
              <a:t>Additional Information</a:t>
            </a:r>
          </a:p>
        </p:txBody>
      </p:sp>
    </p:spTree>
    <p:extLst>
      <p:ext uri="{BB962C8B-B14F-4D97-AF65-F5344CB8AC3E}">
        <p14:creationId xmlns:p14="http://schemas.microsoft.com/office/powerpoint/2010/main" val="113643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9B85E1F-C4B5-6C38-85ED-187A18773914}"/>
              </a:ext>
            </a:extLst>
          </p:cNvPr>
          <p:cNvSpPr>
            <a:spLocks noGrp="1"/>
          </p:cNvSpPr>
          <p:nvPr>
            <p:ph sz="quarter" idx="10"/>
          </p:nvPr>
        </p:nvSpPr>
        <p:spPr>
          <a:xfrm>
            <a:off x="66675" y="707769"/>
            <a:ext cx="6791325" cy="4303967"/>
          </a:xfrm>
        </p:spPr>
        <p:txBody>
          <a:bodyPr/>
          <a:lstStyle/>
          <a:p>
            <a:pPr marL="0" indent="0">
              <a:buNone/>
            </a:pPr>
            <a:r>
              <a:rPr lang="en-US" sz="1200" dirty="0">
                <a:solidFill>
                  <a:srgbClr val="165090"/>
                </a:solidFill>
                <a:latin typeface="+mn-lt"/>
              </a:rPr>
              <a:t>When is a Rent to Purchase Letter needed?</a:t>
            </a:r>
          </a:p>
          <a:p>
            <a:r>
              <a:rPr lang="en-US" sz="1000" dirty="0">
                <a:solidFill>
                  <a:schemeClr val="tx1">
                    <a:lumMod val="75000"/>
                    <a:lumOff val="25000"/>
                  </a:schemeClr>
                </a:solidFill>
                <a:latin typeface="+mn-lt"/>
              </a:rPr>
              <a:t>When one of the following Complex Power Wheelchairs are supplied.</a:t>
            </a:r>
          </a:p>
          <a:p>
            <a:pPr lvl="1"/>
            <a:r>
              <a:rPr lang="en-US" sz="1000" dirty="0">
                <a:solidFill>
                  <a:schemeClr val="tx1">
                    <a:lumMod val="75000"/>
                    <a:lumOff val="25000"/>
                  </a:schemeClr>
                </a:solidFill>
                <a:latin typeface="+mn-lt"/>
              </a:rPr>
              <a:t>K0835-K0843, K0848-K0864</a:t>
            </a:r>
          </a:p>
          <a:p>
            <a:r>
              <a:rPr lang="en-US" sz="1000" dirty="0">
                <a:solidFill>
                  <a:schemeClr val="tx1">
                    <a:lumMod val="75000"/>
                    <a:lumOff val="25000"/>
                  </a:schemeClr>
                </a:solidFill>
                <a:latin typeface="+mn-lt"/>
              </a:rPr>
              <a:t>When one of the following wheelchair options are supplied with or added as a modification to a K0835-K0864 power wheelchair. </a:t>
            </a:r>
          </a:p>
          <a:p>
            <a:pPr lvl="1"/>
            <a:r>
              <a:rPr lang="en-US" sz="1000" dirty="0">
                <a:solidFill>
                  <a:schemeClr val="tx1">
                    <a:lumMod val="75000"/>
                    <a:lumOff val="25000"/>
                  </a:schemeClr>
                </a:solidFill>
                <a:latin typeface="+mn-lt"/>
              </a:rPr>
              <a:t>E0955</a:t>
            </a:r>
          </a:p>
          <a:p>
            <a:pPr lvl="1"/>
            <a:r>
              <a:rPr lang="en-US" sz="1000" dirty="0">
                <a:solidFill>
                  <a:schemeClr val="tx1">
                    <a:lumMod val="75000"/>
                    <a:lumOff val="25000"/>
                  </a:schemeClr>
                </a:solidFill>
                <a:latin typeface="+mn-lt"/>
              </a:rPr>
              <a:t>E1002-E1008</a:t>
            </a:r>
          </a:p>
          <a:p>
            <a:pPr lvl="1"/>
            <a:r>
              <a:rPr lang="en-US" sz="1000" dirty="0">
                <a:solidFill>
                  <a:schemeClr val="tx1">
                    <a:lumMod val="75000"/>
                    <a:lumOff val="25000"/>
                  </a:schemeClr>
                </a:solidFill>
                <a:latin typeface="+mn-lt"/>
              </a:rPr>
              <a:t>E1010, E1012, E1014, E1020, E1028-E1030</a:t>
            </a:r>
          </a:p>
          <a:p>
            <a:pPr lvl="1"/>
            <a:r>
              <a:rPr lang="en-US" sz="1000" dirty="0">
                <a:solidFill>
                  <a:schemeClr val="tx1">
                    <a:lumMod val="75000"/>
                    <a:lumOff val="25000"/>
                  </a:schemeClr>
                </a:solidFill>
                <a:latin typeface="+mn-lt"/>
              </a:rPr>
              <a:t>E2227</a:t>
            </a:r>
          </a:p>
          <a:p>
            <a:pPr lvl="1"/>
            <a:r>
              <a:rPr lang="en-US" sz="1000" dirty="0">
                <a:solidFill>
                  <a:schemeClr val="tx1">
                    <a:lumMod val="75000"/>
                    <a:lumOff val="25000"/>
                  </a:schemeClr>
                </a:solidFill>
                <a:latin typeface="+mn-lt"/>
              </a:rPr>
              <a:t>E2310-E2313</a:t>
            </a:r>
          </a:p>
          <a:p>
            <a:pPr lvl="1"/>
            <a:r>
              <a:rPr lang="en-US" sz="1000" dirty="0">
                <a:solidFill>
                  <a:schemeClr val="tx1">
                    <a:lumMod val="75000"/>
                    <a:lumOff val="25000"/>
                  </a:schemeClr>
                </a:solidFill>
                <a:latin typeface="+mn-lt"/>
              </a:rPr>
              <a:t>E2321-E2322, E2325-E2330, E2351, E2373-E2375, E2377</a:t>
            </a:r>
          </a:p>
          <a:p>
            <a:pPr lvl="1"/>
            <a:r>
              <a:rPr lang="en-US" sz="1000" dirty="0">
                <a:solidFill>
                  <a:schemeClr val="tx1">
                    <a:lumMod val="75000"/>
                    <a:lumOff val="25000"/>
                  </a:schemeClr>
                </a:solidFill>
                <a:latin typeface="+mn-lt"/>
              </a:rPr>
              <a:t>K0015</a:t>
            </a:r>
          </a:p>
          <a:p>
            <a:pPr marL="177800" indent="-171450"/>
            <a:r>
              <a:rPr lang="en-US" sz="1000" dirty="0">
                <a:solidFill>
                  <a:schemeClr val="tx1">
                    <a:lumMod val="75000"/>
                    <a:lumOff val="25000"/>
                  </a:schemeClr>
                </a:solidFill>
                <a:latin typeface="+mn-lt"/>
              </a:rPr>
              <a:t>All accessories provided as a repair/replacement  and billed with the "RB" modifier eliminates the need for the Rent to Purchase Option Letter. (Note: To be eligible the item would need to have been previously purchased by Medicare or a replacement part for an item previously purchased by Medicare as part of a repair.) </a:t>
            </a:r>
          </a:p>
          <a:p>
            <a:pPr marL="628650" lvl="1" indent="-171450"/>
            <a:r>
              <a:rPr lang="en-US" sz="1000" dirty="0">
                <a:solidFill>
                  <a:schemeClr val="tx1">
                    <a:lumMod val="75000"/>
                    <a:lumOff val="25000"/>
                  </a:schemeClr>
                </a:solidFill>
                <a:latin typeface="+mn-lt"/>
              </a:rPr>
              <a:t>Example: A K0861 power chair was originally supplied, and the client needs a new joystick coded E2374 is a RP letter needed? No, The joystick was originally on the chair, and we are replacing it. </a:t>
            </a:r>
          </a:p>
          <a:p>
            <a:pPr marL="628650" lvl="1" indent="-171450"/>
            <a:r>
              <a:rPr lang="en-US" sz="1000" dirty="0">
                <a:solidFill>
                  <a:schemeClr val="tx1">
                    <a:lumMod val="75000"/>
                    <a:lumOff val="25000"/>
                  </a:schemeClr>
                </a:solidFill>
                <a:latin typeface="+mn-lt"/>
              </a:rPr>
              <a:t>Example: A K0861 power chair was originally supplied, and the client now needs a tilt E1002, is a RP letter needed? Yes, because this is a new option that was not originally on the chair and is being supplied on a complex base. The client must be given the option to rent or purchase the item. </a:t>
            </a:r>
          </a:p>
        </p:txBody>
      </p:sp>
      <p:sp>
        <p:nvSpPr>
          <p:cNvPr id="9" name="Text Placeholder 8">
            <a:extLst>
              <a:ext uri="{FF2B5EF4-FFF2-40B4-BE49-F238E27FC236}">
                <a16:creationId xmlns:a16="http://schemas.microsoft.com/office/drawing/2014/main" id="{054E3A0E-7998-6EF6-229E-69F7D9EB89E5}"/>
              </a:ext>
            </a:extLst>
          </p:cNvPr>
          <p:cNvSpPr>
            <a:spLocks noGrp="1"/>
          </p:cNvSpPr>
          <p:nvPr>
            <p:ph type="body" sz="quarter" idx="11"/>
          </p:nvPr>
        </p:nvSpPr>
        <p:spPr/>
        <p:txBody>
          <a:bodyPr/>
          <a:lstStyle/>
          <a:p>
            <a:r>
              <a:rPr lang="en-US" dirty="0">
                <a:latin typeface="+mj-lt"/>
                <a:cs typeface="Segoe UI" panose="020B0502040204020203" pitchFamily="34" charset="0"/>
              </a:rPr>
              <a:t>Rent to Purchase</a:t>
            </a:r>
          </a:p>
        </p:txBody>
      </p:sp>
      <p:pic>
        <p:nvPicPr>
          <p:cNvPr id="1026" name="Picture 2" descr="Rent To Own Stock Illustrations – 413 Rent To Own Stock Illustrations,  Vectors &amp; Clipart - Dreamstime">
            <a:extLst>
              <a:ext uri="{FF2B5EF4-FFF2-40B4-BE49-F238E27FC236}">
                <a16:creationId xmlns:a16="http://schemas.microsoft.com/office/drawing/2014/main" id="{CC5C98F6-3B13-7D11-DB76-AA24BF9A3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3" y="1864518"/>
            <a:ext cx="1185863" cy="11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27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E59303-D337-4B80-90E3-3FCBBC03E802}"/>
              </a:ext>
            </a:extLst>
          </p:cNvPr>
          <p:cNvSpPr>
            <a:spLocks noGrp="1"/>
          </p:cNvSpPr>
          <p:nvPr>
            <p:ph sz="quarter" idx="10"/>
          </p:nvPr>
        </p:nvSpPr>
        <p:spPr/>
        <p:txBody>
          <a:bodyPr/>
          <a:lstStyle/>
          <a:p>
            <a:pPr>
              <a:spcBef>
                <a:spcPts val="700"/>
              </a:spcBef>
            </a:pPr>
            <a:r>
              <a:rPr lang="en-US" sz="1300" dirty="0">
                <a:solidFill>
                  <a:schemeClr val="tx1">
                    <a:lumMod val="75000"/>
                    <a:lumOff val="25000"/>
                  </a:schemeClr>
                </a:solidFill>
                <a:latin typeface="+mn-lt"/>
              </a:rPr>
              <a:t>Anterior pelvic support (lap belt, pelvic belt) </a:t>
            </a:r>
          </a:p>
          <a:p>
            <a:pPr>
              <a:spcBef>
                <a:spcPts val="700"/>
              </a:spcBef>
            </a:pPr>
            <a:r>
              <a:rPr lang="en-US" sz="1300" dirty="0">
                <a:solidFill>
                  <a:schemeClr val="tx1">
                    <a:lumMod val="75000"/>
                    <a:lumOff val="25000"/>
                  </a:schemeClr>
                </a:solidFill>
                <a:latin typeface="+mn-lt"/>
              </a:rPr>
              <a:t>Single mode battery charger</a:t>
            </a:r>
          </a:p>
          <a:p>
            <a:pPr>
              <a:spcBef>
                <a:spcPts val="700"/>
              </a:spcBef>
            </a:pPr>
            <a:r>
              <a:rPr lang="en-US" sz="1300" dirty="0">
                <a:solidFill>
                  <a:schemeClr val="tx1">
                    <a:lumMod val="75000"/>
                    <a:lumOff val="25000"/>
                  </a:schemeClr>
                </a:solidFill>
                <a:latin typeface="+mn-lt"/>
              </a:rPr>
              <a:t>Complete set of tires and casters, including </a:t>
            </a:r>
            <a:r>
              <a:rPr lang="en-US" sz="1300" u="sng" dirty="0">
                <a:solidFill>
                  <a:schemeClr val="tx1">
                    <a:lumMod val="75000"/>
                    <a:lumOff val="25000"/>
                  </a:schemeClr>
                </a:solidFill>
                <a:latin typeface="+mn-lt"/>
              </a:rPr>
              <a:t>any type of tire</a:t>
            </a:r>
            <a:endParaRPr lang="en-US" sz="1300" dirty="0">
              <a:solidFill>
                <a:schemeClr val="tx1">
                  <a:lumMod val="75000"/>
                  <a:lumOff val="25000"/>
                </a:schemeClr>
              </a:solidFill>
              <a:latin typeface="+mn-lt"/>
            </a:endParaRPr>
          </a:p>
          <a:p>
            <a:pPr>
              <a:spcBef>
                <a:spcPts val="700"/>
              </a:spcBef>
            </a:pPr>
            <a:r>
              <a:rPr lang="en-US" sz="1300" dirty="0">
                <a:solidFill>
                  <a:schemeClr val="tx1">
                    <a:lumMod val="75000"/>
                    <a:lumOff val="25000"/>
                  </a:schemeClr>
                </a:solidFill>
                <a:latin typeface="+mn-lt"/>
              </a:rPr>
              <a:t>Fixed, swing‐away or detachable non‐elevating leg-rests </a:t>
            </a:r>
            <a:r>
              <a:rPr lang="en-US" sz="1300" u="sng" dirty="0">
                <a:solidFill>
                  <a:schemeClr val="tx1">
                    <a:lumMod val="75000"/>
                    <a:lumOff val="25000"/>
                  </a:schemeClr>
                </a:solidFill>
                <a:latin typeface="+mn-lt"/>
              </a:rPr>
              <a:t>with or without calf pads</a:t>
            </a:r>
          </a:p>
          <a:p>
            <a:pPr>
              <a:spcBef>
                <a:spcPts val="700"/>
              </a:spcBef>
            </a:pPr>
            <a:r>
              <a:rPr lang="en-US" sz="1300" dirty="0">
                <a:solidFill>
                  <a:schemeClr val="tx1">
                    <a:lumMod val="75000"/>
                    <a:lumOff val="25000"/>
                  </a:schemeClr>
                </a:solidFill>
                <a:latin typeface="+mn-lt"/>
              </a:rPr>
              <a:t>Fixed, swing‐away or detachable footrests or a foot platform with or </a:t>
            </a:r>
            <a:r>
              <a:rPr lang="en-US" sz="1300" u="sng" dirty="0">
                <a:solidFill>
                  <a:schemeClr val="tx1">
                    <a:lumMod val="75000"/>
                    <a:lumOff val="25000"/>
                  </a:schemeClr>
                </a:solidFill>
                <a:latin typeface="+mn-lt"/>
              </a:rPr>
              <a:t>without angle adjustable footplates</a:t>
            </a:r>
            <a:r>
              <a:rPr lang="en-US" sz="1300" dirty="0">
                <a:solidFill>
                  <a:schemeClr val="tx1">
                    <a:lumMod val="75000"/>
                    <a:lumOff val="25000"/>
                  </a:schemeClr>
                </a:solidFill>
                <a:latin typeface="+mn-lt"/>
              </a:rPr>
              <a:t> </a:t>
            </a:r>
          </a:p>
          <a:p>
            <a:pPr>
              <a:spcBef>
                <a:spcPts val="700"/>
              </a:spcBef>
            </a:pPr>
            <a:r>
              <a:rPr lang="en-US" sz="1300" dirty="0">
                <a:solidFill>
                  <a:schemeClr val="tx1">
                    <a:lumMod val="75000"/>
                    <a:lumOff val="25000"/>
                  </a:schemeClr>
                </a:solidFill>
                <a:latin typeface="+mn-lt"/>
              </a:rPr>
              <a:t>Fixed, swing‐away or detachable non‐adjustable height armrests with arm pads </a:t>
            </a:r>
          </a:p>
          <a:p>
            <a:r>
              <a:rPr lang="en-US" sz="1300" dirty="0">
                <a:solidFill>
                  <a:schemeClr val="tx1">
                    <a:lumMod val="75000"/>
                    <a:lumOff val="25000"/>
                  </a:schemeClr>
                </a:solidFill>
                <a:latin typeface="+mn-lt"/>
              </a:rPr>
              <a:t>Any weight‐specific components required by client weight(braces, bars, upholstery, brackets, motors, gears, etc.) </a:t>
            </a:r>
          </a:p>
          <a:p>
            <a:pPr>
              <a:spcBef>
                <a:spcPts val="700"/>
              </a:spcBef>
            </a:pPr>
            <a:r>
              <a:rPr lang="en-US" sz="1300" dirty="0">
                <a:solidFill>
                  <a:schemeClr val="tx1">
                    <a:lumMod val="75000"/>
                    <a:lumOff val="25000"/>
                  </a:schemeClr>
                </a:solidFill>
                <a:latin typeface="+mn-lt"/>
              </a:rPr>
              <a:t>Any seat width, seat depth and back width (exception: can bill on group 3 and 4 with a sling/solid seat/back) </a:t>
            </a:r>
          </a:p>
          <a:p>
            <a:pPr>
              <a:spcBef>
                <a:spcPts val="700"/>
              </a:spcBef>
            </a:pPr>
            <a:r>
              <a:rPr lang="en-US" sz="1300" dirty="0">
                <a:solidFill>
                  <a:schemeClr val="tx1">
                    <a:lumMod val="75000"/>
                    <a:lumOff val="25000"/>
                  </a:schemeClr>
                </a:solidFill>
                <a:latin typeface="+mn-lt"/>
              </a:rPr>
              <a:t>Non‐expandable controller with a standard proportional joystick (integral or remote) </a:t>
            </a:r>
          </a:p>
          <a:p>
            <a:pPr marL="0" indent="0">
              <a:buNone/>
            </a:pPr>
            <a:r>
              <a:rPr lang="en-US" sz="1300" dirty="0">
                <a:solidFill>
                  <a:schemeClr val="tx1">
                    <a:lumMod val="75000"/>
                    <a:lumOff val="25000"/>
                  </a:schemeClr>
                </a:solidFill>
                <a:latin typeface="+mn-lt"/>
              </a:rPr>
              <a:t>**Refer to the Medicare Include table for a complete list of HCPCS**</a:t>
            </a:r>
          </a:p>
        </p:txBody>
      </p:sp>
      <p:sp>
        <p:nvSpPr>
          <p:cNvPr id="3" name="Text Placeholder 2">
            <a:extLst>
              <a:ext uri="{FF2B5EF4-FFF2-40B4-BE49-F238E27FC236}">
                <a16:creationId xmlns:a16="http://schemas.microsoft.com/office/drawing/2014/main" id="{B17A43A3-3D4A-4424-B17A-11B91A122668}"/>
              </a:ext>
            </a:extLst>
          </p:cNvPr>
          <p:cNvSpPr>
            <a:spLocks noGrp="1"/>
          </p:cNvSpPr>
          <p:nvPr>
            <p:ph type="body" sz="quarter" idx="11"/>
          </p:nvPr>
        </p:nvSpPr>
        <p:spPr/>
        <p:txBody>
          <a:bodyPr/>
          <a:lstStyle/>
          <a:p>
            <a:r>
              <a:rPr lang="en-US" dirty="0">
                <a:latin typeface="+mj-lt"/>
              </a:rPr>
              <a:t>Power Mobility- Inclusive List </a:t>
            </a:r>
          </a:p>
        </p:txBody>
      </p:sp>
      <p:sp>
        <p:nvSpPr>
          <p:cNvPr id="4" name="Text Placeholder 3">
            <a:extLst>
              <a:ext uri="{FF2B5EF4-FFF2-40B4-BE49-F238E27FC236}">
                <a16:creationId xmlns:a16="http://schemas.microsoft.com/office/drawing/2014/main" id="{A8D56A90-977A-4B0A-9712-61092F62263E}"/>
              </a:ext>
            </a:extLst>
          </p:cNvPr>
          <p:cNvSpPr>
            <a:spLocks noGrp="1"/>
          </p:cNvSpPr>
          <p:nvPr>
            <p:ph type="body" sz="quarter" idx="12"/>
          </p:nvPr>
        </p:nvSpPr>
        <p:spPr/>
        <p:txBody>
          <a:bodyPr/>
          <a:lstStyle/>
          <a:p>
            <a:r>
              <a:rPr lang="en-US" sz="1400" dirty="0">
                <a:latin typeface="+mj-lt"/>
              </a:rPr>
              <a:t>What’s included with the initial issue of power mobility?</a:t>
            </a:r>
          </a:p>
        </p:txBody>
      </p:sp>
      <p:pic>
        <p:nvPicPr>
          <p:cNvPr id="12290" name="Picture 2" descr="Image result for include clip art">
            <a:extLst>
              <a:ext uri="{FF2B5EF4-FFF2-40B4-BE49-F238E27FC236}">
                <a16:creationId xmlns:a16="http://schemas.microsoft.com/office/drawing/2014/main" id="{1C7E665E-B297-4B37-CD83-6759412A1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022" y="707769"/>
            <a:ext cx="1501927" cy="115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655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DCC78E2-94B9-97C0-31D0-3C3F31CDF998}"/>
              </a:ext>
            </a:extLst>
          </p:cNvPr>
          <p:cNvSpPr>
            <a:spLocks noGrp="1"/>
          </p:cNvSpPr>
          <p:nvPr>
            <p:ph sz="quarter" idx="10"/>
          </p:nvPr>
        </p:nvSpPr>
        <p:spPr>
          <a:xfrm>
            <a:off x="82151" y="701164"/>
            <a:ext cx="6682633" cy="4362671"/>
          </a:xfrm>
        </p:spPr>
        <p:txBody>
          <a:bodyPr/>
          <a:lstStyle/>
          <a:p>
            <a:r>
              <a:rPr lang="en-US" sz="1400" b="1" dirty="0">
                <a:solidFill>
                  <a:srgbClr val="36A6DE"/>
                </a:solidFill>
                <a:latin typeface="+mj-lt"/>
              </a:rPr>
              <a:t>Things to Remember:</a:t>
            </a:r>
          </a:p>
          <a:p>
            <a:pPr lvl="1"/>
            <a:r>
              <a:rPr lang="en-US" sz="1050" dirty="0">
                <a:solidFill>
                  <a:schemeClr val="tx1">
                    <a:lumMod val="75000"/>
                    <a:lumOff val="25000"/>
                  </a:schemeClr>
                </a:solidFill>
                <a:latin typeface="+mn-lt"/>
              </a:rPr>
              <a:t>The in-person visit with the practitioner and the mobility evaluation together are considered the “face-to-face encounter”. </a:t>
            </a:r>
          </a:p>
          <a:p>
            <a:pPr marL="457200" lvl="1" indent="0">
              <a:buNone/>
            </a:pPr>
            <a:endParaRPr lang="en-US" sz="1050" dirty="0">
              <a:solidFill>
                <a:schemeClr val="tx1">
                  <a:lumMod val="75000"/>
                  <a:lumOff val="25000"/>
                </a:schemeClr>
              </a:solidFill>
              <a:latin typeface="+mn-lt"/>
            </a:endParaRPr>
          </a:p>
          <a:p>
            <a:pPr lvl="1"/>
            <a:r>
              <a:rPr lang="en-US" sz="1050" dirty="0">
                <a:solidFill>
                  <a:schemeClr val="tx1">
                    <a:lumMod val="75000"/>
                    <a:lumOff val="25000"/>
                  </a:schemeClr>
                </a:solidFill>
                <a:latin typeface="+mn-lt"/>
              </a:rPr>
              <a:t>The practitioner can see the client either before or after the mobility evaluation has taken place. </a:t>
            </a:r>
          </a:p>
          <a:p>
            <a:pPr marL="457200" lvl="1" indent="0">
              <a:buNone/>
            </a:pPr>
            <a:endParaRPr lang="en-US" sz="1050" dirty="0">
              <a:solidFill>
                <a:schemeClr val="tx1">
                  <a:lumMod val="75000"/>
                  <a:lumOff val="25000"/>
                </a:schemeClr>
              </a:solidFill>
              <a:latin typeface="+mn-lt"/>
            </a:endParaRPr>
          </a:p>
          <a:p>
            <a:pPr lvl="1"/>
            <a:r>
              <a:rPr lang="en-US" sz="1050" dirty="0">
                <a:solidFill>
                  <a:schemeClr val="tx1">
                    <a:lumMod val="75000"/>
                    <a:lumOff val="25000"/>
                  </a:schemeClr>
                </a:solidFill>
                <a:latin typeface="+mn-lt"/>
              </a:rPr>
              <a:t>The practitioner </a:t>
            </a:r>
            <a:r>
              <a:rPr lang="en-US" sz="1050" b="1" u="sng" dirty="0">
                <a:solidFill>
                  <a:schemeClr val="tx1">
                    <a:lumMod val="75000"/>
                    <a:lumOff val="25000"/>
                  </a:schemeClr>
                </a:solidFill>
                <a:latin typeface="+mn-lt"/>
              </a:rPr>
              <a:t>does not </a:t>
            </a:r>
            <a:r>
              <a:rPr lang="en-US" sz="1050" dirty="0">
                <a:solidFill>
                  <a:schemeClr val="tx1">
                    <a:lumMod val="75000"/>
                    <a:lumOff val="25000"/>
                  </a:schemeClr>
                </a:solidFill>
                <a:latin typeface="+mn-lt"/>
              </a:rPr>
              <a:t>have to justify the equipment in the medical records if the mobility evaluation has the complete justification. </a:t>
            </a:r>
          </a:p>
          <a:p>
            <a:pPr lvl="1"/>
            <a:endParaRPr lang="en-US" sz="1050" dirty="0">
              <a:solidFill>
                <a:schemeClr val="tx1">
                  <a:lumMod val="75000"/>
                  <a:lumOff val="25000"/>
                </a:schemeClr>
              </a:solidFill>
              <a:latin typeface="+mn-lt"/>
            </a:endParaRPr>
          </a:p>
          <a:p>
            <a:pPr lvl="1"/>
            <a:r>
              <a:rPr lang="en-US" sz="1050" dirty="0">
                <a:solidFill>
                  <a:schemeClr val="tx1">
                    <a:lumMod val="75000"/>
                    <a:lumOff val="25000"/>
                  </a:schemeClr>
                </a:solidFill>
                <a:latin typeface="+mn-lt"/>
              </a:rPr>
              <a:t>When a non-affirmed decision from Medicare is received “stating that the face-to-face is missing/incomplete/invalid medical necessity for an item”, that does not mean the addendum must come from the practitioner. Unless the practitioner wrote all the justification, the addendum should come from the OT/PT that conducted the mobility evaluation. </a:t>
            </a:r>
          </a:p>
          <a:p>
            <a:pPr marL="457200" lvl="1" indent="0">
              <a:buNone/>
            </a:pPr>
            <a:endParaRPr lang="en-US" sz="1050" dirty="0">
              <a:solidFill>
                <a:schemeClr val="tx1">
                  <a:lumMod val="75000"/>
                  <a:lumOff val="25000"/>
                </a:schemeClr>
              </a:solidFill>
              <a:latin typeface="+mn-lt"/>
            </a:endParaRPr>
          </a:p>
          <a:p>
            <a:pPr lvl="1"/>
            <a:r>
              <a:rPr lang="en-US" sz="1050" dirty="0">
                <a:solidFill>
                  <a:schemeClr val="tx1">
                    <a:lumMod val="75000"/>
                    <a:lumOff val="25000"/>
                  </a:schemeClr>
                </a:solidFill>
                <a:latin typeface="+mn-lt"/>
              </a:rPr>
              <a:t>When a non-affirmed decision from Medicare is received “there is no evidence that the home environment can accommodate the chair or that the client can operate the chair inside the home” this does not mean we necessarily need the home eval to resubmit. The mobility evaluation must indicate that the clients can safely use/maneuver the device inside their home to complete their MRADL’s.   </a:t>
            </a:r>
          </a:p>
          <a:p>
            <a:pPr lvl="1"/>
            <a:endParaRPr lang="en-US" sz="1050" dirty="0">
              <a:solidFill>
                <a:schemeClr val="tx1">
                  <a:lumMod val="75000"/>
                  <a:lumOff val="25000"/>
                </a:schemeClr>
              </a:solidFill>
              <a:latin typeface="+mn-lt"/>
            </a:endParaRPr>
          </a:p>
          <a:p>
            <a:pPr lvl="1"/>
            <a:r>
              <a:rPr lang="en-US" sz="1050" dirty="0">
                <a:solidFill>
                  <a:schemeClr val="tx1">
                    <a:lumMod val="75000"/>
                    <a:lumOff val="25000"/>
                  </a:schemeClr>
                </a:solidFill>
                <a:latin typeface="+mn-lt"/>
              </a:rPr>
              <a:t>Power Assist (E0986) on a manual chair follows the power mobility guidelines and will require an LMN, F2F and PMD SWO. </a:t>
            </a:r>
          </a:p>
          <a:p>
            <a:pPr marL="0" indent="0">
              <a:buNone/>
            </a:pPr>
            <a:endParaRPr lang="en-US" dirty="0"/>
          </a:p>
        </p:txBody>
      </p:sp>
      <p:sp>
        <p:nvSpPr>
          <p:cNvPr id="6" name="Text Placeholder 5">
            <a:extLst>
              <a:ext uri="{FF2B5EF4-FFF2-40B4-BE49-F238E27FC236}">
                <a16:creationId xmlns:a16="http://schemas.microsoft.com/office/drawing/2014/main" id="{7AA0C2EE-1B4B-17CB-5CE0-149C231E840D}"/>
              </a:ext>
            </a:extLst>
          </p:cNvPr>
          <p:cNvSpPr>
            <a:spLocks noGrp="1"/>
          </p:cNvSpPr>
          <p:nvPr>
            <p:ph type="body" sz="quarter" idx="11"/>
          </p:nvPr>
        </p:nvSpPr>
        <p:spPr/>
        <p:txBody>
          <a:bodyPr/>
          <a:lstStyle/>
          <a:p>
            <a:r>
              <a:rPr lang="en-US" dirty="0">
                <a:latin typeface="+mj-lt"/>
              </a:rPr>
              <a:t>Things to Remember</a:t>
            </a:r>
          </a:p>
        </p:txBody>
      </p:sp>
      <p:pic>
        <p:nvPicPr>
          <p:cNvPr id="11266" name="Picture 2" descr="Image result for light bulb clip art">
            <a:extLst>
              <a:ext uri="{FF2B5EF4-FFF2-40B4-BE49-F238E27FC236}">
                <a16:creationId xmlns:a16="http://schemas.microsoft.com/office/drawing/2014/main" id="{05DF6B70-87AC-CCA8-BB4E-FE6EEAF94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219" y="0"/>
            <a:ext cx="859781"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02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7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9E0800-2F6F-704B-B381-29819E15B23B}"/>
              </a:ext>
            </a:extLst>
          </p:cNvPr>
          <p:cNvSpPr>
            <a:spLocks noGrp="1"/>
          </p:cNvSpPr>
          <p:nvPr>
            <p:ph type="body" sz="quarter" idx="11"/>
          </p:nvPr>
        </p:nvSpPr>
        <p:spPr>
          <a:xfrm>
            <a:off x="1527488" y="1549400"/>
            <a:ext cx="3125510" cy="1028700"/>
          </a:xfrm>
        </p:spPr>
        <p:txBody>
          <a:bodyPr/>
          <a:lstStyle/>
          <a:p>
            <a:pPr algn="ctr"/>
            <a:r>
              <a:rPr lang="en-US" sz="3000" dirty="0">
                <a:latin typeface="+mj-lt"/>
              </a:rPr>
              <a:t>Power Mobility Documentation</a:t>
            </a:r>
          </a:p>
          <a:p>
            <a:pPr algn="ctr"/>
            <a:endParaRPr lang="en-US" sz="3000" dirty="0"/>
          </a:p>
        </p:txBody>
      </p:sp>
    </p:spTree>
    <p:extLst>
      <p:ext uri="{BB962C8B-B14F-4D97-AF65-F5344CB8AC3E}">
        <p14:creationId xmlns:p14="http://schemas.microsoft.com/office/powerpoint/2010/main" val="145393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2376E-2DDF-0DAA-0657-7E6425057DE0}"/>
              </a:ext>
            </a:extLst>
          </p:cNvPr>
          <p:cNvSpPr>
            <a:spLocks noGrp="1"/>
          </p:cNvSpPr>
          <p:nvPr>
            <p:ph sz="quarter" idx="10"/>
          </p:nvPr>
        </p:nvSpPr>
        <p:spPr/>
        <p:txBody>
          <a:bodyPr/>
          <a:lstStyle/>
          <a:p>
            <a:pPr marL="0" indent="0">
              <a:buNone/>
            </a:pPr>
            <a:r>
              <a:rPr lang="en-US" sz="1400" u="sng" dirty="0">
                <a:solidFill>
                  <a:srgbClr val="165090"/>
                </a:solidFill>
                <a:latin typeface="+mj-lt"/>
              </a:rPr>
              <a:t>Complex Power Wheelchair</a:t>
            </a:r>
          </a:p>
          <a:p>
            <a:r>
              <a:rPr lang="en-US" sz="1400" dirty="0">
                <a:solidFill>
                  <a:schemeClr val="tx1">
                    <a:lumMod val="75000"/>
                    <a:lumOff val="25000"/>
                  </a:schemeClr>
                </a:solidFill>
                <a:latin typeface="+mn-lt"/>
              </a:rPr>
              <a:t>Face to Face (practitioner visit)</a:t>
            </a:r>
          </a:p>
          <a:p>
            <a:r>
              <a:rPr lang="en-US" sz="1400" dirty="0">
                <a:solidFill>
                  <a:schemeClr val="tx1">
                    <a:lumMod val="75000"/>
                    <a:lumOff val="25000"/>
                  </a:schemeClr>
                </a:solidFill>
                <a:latin typeface="+mn-lt"/>
              </a:rPr>
              <a:t>Financial Attestation </a:t>
            </a:r>
          </a:p>
          <a:p>
            <a:r>
              <a:rPr lang="en-US" sz="1400" dirty="0">
                <a:solidFill>
                  <a:schemeClr val="tx1">
                    <a:lumMod val="75000"/>
                    <a:lumOff val="25000"/>
                  </a:schemeClr>
                </a:solidFill>
                <a:latin typeface="+mn-lt"/>
              </a:rPr>
              <a:t>In Home Evaluation</a:t>
            </a:r>
          </a:p>
          <a:p>
            <a:r>
              <a:rPr lang="en-US" sz="1400" dirty="0">
                <a:solidFill>
                  <a:schemeClr val="tx1">
                    <a:lumMod val="75000"/>
                    <a:lumOff val="25000"/>
                  </a:schemeClr>
                </a:solidFill>
                <a:latin typeface="+mn-lt"/>
              </a:rPr>
              <a:t>LMN (Authored by OT/PT, signed by practitioner)</a:t>
            </a:r>
          </a:p>
          <a:p>
            <a:r>
              <a:rPr lang="en-US" sz="1400" dirty="0">
                <a:solidFill>
                  <a:schemeClr val="tx1">
                    <a:lumMod val="75000"/>
                    <a:lumOff val="25000"/>
                  </a:schemeClr>
                </a:solidFill>
                <a:latin typeface="+mn-lt"/>
              </a:rPr>
              <a:t>PMD SWO</a:t>
            </a:r>
          </a:p>
          <a:p>
            <a:r>
              <a:rPr lang="en-US" sz="1400" dirty="0">
                <a:solidFill>
                  <a:schemeClr val="tx1">
                    <a:lumMod val="75000"/>
                    <a:lumOff val="25000"/>
                  </a:schemeClr>
                </a:solidFill>
                <a:latin typeface="+mn-lt"/>
              </a:rPr>
              <a:t>Rent to Purchase Agreement</a:t>
            </a:r>
          </a:p>
          <a:p>
            <a:r>
              <a:rPr lang="en-US" sz="1400" dirty="0">
                <a:solidFill>
                  <a:schemeClr val="tx1">
                    <a:lumMod val="75000"/>
                    <a:lumOff val="25000"/>
                  </a:schemeClr>
                </a:solidFill>
                <a:latin typeface="+mn-lt"/>
              </a:rPr>
              <a:t>ATP Eval/RESNA Certification</a:t>
            </a:r>
          </a:p>
          <a:p>
            <a:r>
              <a:rPr lang="en-US" sz="1400" dirty="0">
                <a:solidFill>
                  <a:schemeClr val="tx1">
                    <a:lumMod val="75000"/>
                    <a:lumOff val="25000"/>
                  </a:schemeClr>
                </a:solidFill>
                <a:latin typeface="+mn-lt"/>
              </a:rPr>
              <a:t>PECOS Verification</a:t>
            </a:r>
          </a:p>
          <a:p>
            <a:r>
              <a:rPr lang="en-US" sz="1400" dirty="0">
                <a:solidFill>
                  <a:schemeClr val="tx1">
                    <a:lumMod val="75000"/>
                    <a:lumOff val="25000"/>
                  </a:schemeClr>
                </a:solidFill>
                <a:latin typeface="+mn-lt"/>
              </a:rPr>
              <a:t>Previous Equipment</a:t>
            </a:r>
          </a:p>
          <a:p>
            <a:r>
              <a:rPr lang="en-US" sz="1400" i="0" dirty="0">
                <a:solidFill>
                  <a:schemeClr val="tx1">
                    <a:lumMod val="75000"/>
                    <a:lumOff val="25000"/>
                  </a:schemeClr>
                </a:solidFill>
                <a:effectLst/>
                <a:latin typeface="+mn-lt"/>
              </a:rPr>
              <a:t>Verify E2298 Coverage, if applicable</a:t>
            </a:r>
            <a:endParaRPr lang="en-US" sz="1400" dirty="0">
              <a:solidFill>
                <a:schemeClr val="tx1">
                  <a:lumMod val="75000"/>
                  <a:lumOff val="25000"/>
                </a:schemeClr>
              </a:solidFill>
              <a:latin typeface="+mn-lt"/>
            </a:endParaRPr>
          </a:p>
          <a:p>
            <a:endParaRPr lang="en-US" dirty="0"/>
          </a:p>
        </p:txBody>
      </p:sp>
      <p:sp>
        <p:nvSpPr>
          <p:cNvPr id="3" name="Text Placeholder 2">
            <a:extLst>
              <a:ext uri="{FF2B5EF4-FFF2-40B4-BE49-F238E27FC236}">
                <a16:creationId xmlns:a16="http://schemas.microsoft.com/office/drawing/2014/main" id="{F096FF49-D4E7-EBBB-AD1D-64E73DCB5BE6}"/>
              </a:ext>
            </a:extLst>
          </p:cNvPr>
          <p:cNvSpPr>
            <a:spLocks noGrp="1"/>
          </p:cNvSpPr>
          <p:nvPr>
            <p:ph type="body" sz="quarter" idx="11"/>
          </p:nvPr>
        </p:nvSpPr>
        <p:spPr/>
        <p:txBody>
          <a:bodyPr/>
          <a:lstStyle/>
          <a:p>
            <a:r>
              <a:rPr lang="en-US" dirty="0">
                <a:latin typeface="+mj-lt"/>
              </a:rPr>
              <a:t>UPD Documentation Requirements</a:t>
            </a:r>
          </a:p>
        </p:txBody>
      </p:sp>
      <p:sp>
        <p:nvSpPr>
          <p:cNvPr id="4" name="Text Placeholder 3">
            <a:extLst>
              <a:ext uri="{FF2B5EF4-FFF2-40B4-BE49-F238E27FC236}">
                <a16:creationId xmlns:a16="http://schemas.microsoft.com/office/drawing/2014/main" id="{8C557C90-808B-705B-6C2E-5B9D3C70B1FE}"/>
              </a:ext>
            </a:extLst>
          </p:cNvPr>
          <p:cNvSpPr>
            <a:spLocks noGrp="1"/>
          </p:cNvSpPr>
          <p:nvPr>
            <p:ph sz="quarter" idx="12"/>
          </p:nvPr>
        </p:nvSpPr>
        <p:spPr/>
        <p:txBody>
          <a:bodyPr/>
          <a:lstStyle/>
          <a:p>
            <a:pPr marL="0" indent="0">
              <a:buNone/>
            </a:pPr>
            <a:r>
              <a:rPr lang="en-US" sz="1400" u="sng" dirty="0">
                <a:solidFill>
                  <a:srgbClr val="165090"/>
                </a:solidFill>
                <a:latin typeface="+mj-lt"/>
              </a:rPr>
              <a:t>Standard Power &amp; Scooters</a:t>
            </a:r>
          </a:p>
          <a:p>
            <a:r>
              <a:rPr lang="en-US" sz="1400" dirty="0">
                <a:solidFill>
                  <a:schemeClr val="tx1">
                    <a:lumMod val="75000"/>
                    <a:lumOff val="25000"/>
                  </a:schemeClr>
                </a:solidFill>
                <a:latin typeface="+mn-lt"/>
              </a:rPr>
              <a:t>Face to Face (practitioner visit)</a:t>
            </a:r>
          </a:p>
          <a:p>
            <a:r>
              <a:rPr lang="en-US" sz="1400" dirty="0">
                <a:solidFill>
                  <a:schemeClr val="tx1">
                    <a:lumMod val="75000"/>
                    <a:lumOff val="25000"/>
                  </a:schemeClr>
                </a:solidFill>
                <a:latin typeface="+mn-lt"/>
              </a:rPr>
              <a:t>In Home Evaluation</a:t>
            </a:r>
          </a:p>
          <a:p>
            <a:r>
              <a:rPr lang="en-US" sz="1400" dirty="0">
                <a:solidFill>
                  <a:schemeClr val="tx1">
                    <a:lumMod val="75000"/>
                    <a:lumOff val="25000"/>
                  </a:schemeClr>
                </a:solidFill>
                <a:latin typeface="+mn-lt"/>
              </a:rPr>
              <a:t>PMD SWO</a:t>
            </a:r>
          </a:p>
          <a:p>
            <a:r>
              <a:rPr lang="en-US" sz="1400" dirty="0">
                <a:solidFill>
                  <a:schemeClr val="tx1">
                    <a:lumMod val="75000"/>
                    <a:lumOff val="25000"/>
                  </a:schemeClr>
                </a:solidFill>
                <a:latin typeface="+mn-lt"/>
              </a:rPr>
              <a:t>Financial Attestation (Optional)</a:t>
            </a:r>
          </a:p>
          <a:p>
            <a:r>
              <a:rPr lang="en-US" sz="1400" dirty="0">
                <a:solidFill>
                  <a:schemeClr val="tx1">
                    <a:lumMod val="75000"/>
                    <a:lumOff val="25000"/>
                  </a:schemeClr>
                </a:solidFill>
                <a:latin typeface="+mn-lt"/>
              </a:rPr>
              <a:t>PECOS Verification</a:t>
            </a:r>
          </a:p>
          <a:p>
            <a:r>
              <a:rPr lang="en-US" sz="1400" dirty="0">
                <a:solidFill>
                  <a:schemeClr val="tx1">
                    <a:lumMod val="75000"/>
                    <a:lumOff val="25000"/>
                  </a:schemeClr>
                </a:solidFill>
                <a:latin typeface="+mn-lt"/>
              </a:rPr>
              <a:t>OT/PT Eval if the F2F is incomplete (Optional)</a:t>
            </a:r>
          </a:p>
          <a:p>
            <a:r>
              <a:rPr lang="en-US" sz="1400" dirty="0">
                <a:solidFill>
                  <a:schemeClr val="tx1">
                    <a:lumMod val="75000"/>
                    <a:lumOff val="25000"/>
                  </a:schemeClr>
                </a:solidFill>
                <a:latin typeface="+mn-lt"/>
              </a:rPr>
              <a:t>Previous Equipment</a:t>
            </a:r>
          </a:p>
        </p:txBody>
      </p:sp>
    </p:spTree>
    <p:extLst>
      <p:ext uri="{BB962C8B-B14F-4D97-AF65-F5344CB8AC3E}">
        <p14:creationId xmlns:p14="http://schemas.microsoft.com/office/powerpoint/2010/main" val="135930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DC1B9F-84DC-4B3D-A98F-B8E2000DDBA1}"/>
              </a:ext>
            </a:extLst>
          </p:cNvPr>
          <p:cNvSpPr>
            <a:spLocks noGrp="1"/>
          </p:cNvSpPr>
          <p:nvPr>
            <p:ph sz="quarter" idx="10"/>
          </p:nvPr>
        </p:nvSpPr>
        <p:spPr>
          <a:xfrm>
            <a:off x="167877" y="693983"/>
            <a:ext cx="6379196" cy="4317754"/>
          </a:xfrm>
        </p:spPr>
        <p:txBody>
          <a:bodyPr/>
          <a:lstStyle/>
          <a:p>
            <a:r>
              <a:rPr lang="en-US" sz="1250" dirty="0">
                <a:solidFill>
                  <a:schemeClr val="tx1">
                    <a:lumMod val="75000"/>
                    <a:lumOff val="25000"/>
                  </a:schemeClr>
                </a:solidFill>
                <a:latin typeface="+mn-lt"/>
              </a:rPr>
              <a:t>The practitioner conducting the “in person visit” or “telehealth </a:t>
            </a:r>
            <a:r>
              <a:rPr lang="en-US" sz="1250" b="1" dirty="0">
                <a:solidFill>
                  <a:schemeClr val="tx1">
                    <a:lumMod val="75000"/>
                    <a:lumOff val="25000"/>
                  </a:schemeClr>
                </a:solidFill>
                <a:latin typeface="+mn-lt"/>
              </a:rPr>
              <a:t>video</a:t>
            </a:r>
            <a:r>
              <a:rPr lang="en-US" sz="1250" dirty="0">
                <a:solidFill>
                  <a:schemeClr val="tx1">
                    <a:lumMod val="75000"/>
                    <a:lumOff val="25000"/>
                  </a:schemeClr>
                </a:solidFill>
                <a:latin typeface="+mn-lt"/>
              </a:rPr>
              <a:t> call” with the client must be PECOS certified and have one of the following credentials: </a:t>
            </a:r>
          </a:p>
          <a:p>
            <a:pPr lvl="1"/>
            <a:r>
              <a:rPr lang="en-US" sz="1250" dirty="0">
                <a:solidFill>
                  <a:schemeClr val="tx1">
                    <a:lumMod val="75000"/>
                    <a:lumOff val="25000"/>
                  </a:schemeClr>
                </a:solidFill>
                <a:latin typeface="+mn-lt"/>
              </a:rPr>
              <a:t>MD</a:t>
            </a:r>
            <a:r>
              <a:rPr lang="en-US" sz="1250">
                <a:solidFill>
                  <a:schemeClr val="tx1">
                    <a:lumMod val="75000"/>
                    <a:lumOff val="25000"/>
                  </a:schemeClr>
                </a:solidFill>
                <a:latin typeface="+mn-lt"/>
              </a:rPr>
              <a:t>, DO, </a:t>
            </a:r>
            <a:r>
              <a:rPr lang="en-US" sz="1250" dirty="0">
                <a:solidFill>
                  <a:schemeClr val="tx1">
                    <a:lumMod val="75000"/>
                    <a:lumOff val="25000"/>
                  </a:schemeClr>
                </a:solidFill>
                <a:latin typeface="+mn-lt"/>
              </a:rPr>
              <a:t>NP, PA or CNS </a:t>
            </a:r>
            <a:r>
              <a:rPr lang="en-US" sz="1000" dirty="0">
                <a:solidFill>
                  <a:schemeClr val="tx1">
                    <a:lumMod val="75000"/>
                    <a:lumOff val="25000"/>
                  </a:schemeClr>
                </a:solidFill>
                <a:latin typeface="+mn-lt"/>
              </a:rPr>
              <a:t>(Podiatrist cannot write orders for power mobility)</a:t>
            </a:r>
          </a:p>
          <a:p>
            <a:r>
              <a:rPr lang="en-US" sz="1250" dirty="0">
                <a:solidFill>
                  <a:schemeClr val="tx1">
                    <a:lumMod val="75000"/>
                    <a:lumOff val="25000"/>
                  </a:schemeClr>
                </a:solidFill>
                <a:latin typeface="+mn-lt"/>
              </a:rPr>
              <a:t>The exam must be documented in the the practitioner standard charting format. “To whom it may concern” letters are not acceptable. </a:t>
            </a:r>
          </a:p>
          <a:p>
            <a:r>
              <a:rPr lang="en-US" sz="1250" dirty="0">
                <a:solidFill>
                  <a:schemeClr val="tx1">
                    <a:lumMod val="75000"/>
                    <a:lumOff val="25000"/>
                  </a:schemeClr>
                </a:solidFill>
                <a:latin typeface="+mn-lt"/>
              </a:rPr>
              <a:t>The exam must include the following:</a:t>
            </a:r>
          </a:p>
          <a:p>
            <a:pPr lvl="2"/>
            <a:r>
              <a:rPr lang="en-US" sz="1250" dirty="0">
                <a:solidFill>
                  <a:schemeClr val="tx1">
                    <a:lumMod val="75000"/>
                    <a:lumOff val="25000"/>
                  </a:schemeClr>
                </a:solidFill>
                <a:latin typeface="+mn-lt"/>
              </a:rPr>
              <a:t>Primary reason for the visit must be mobility related. </a:t>
            </a:r>
          </a:p>
          <a:p>
            <a:pPr lvl="2"/>
            <a:r>
              <a:rPr lang="en-US" sz="1250" dirty="0">
                <a:solidFill>
                  <a:schemeClr val="tx1">
                    <a:lumMod val="75000"/>
                    <a:lumOff val="25000"/>
                  </a:schemeClr>
                </a:solidFill>
                <a:latin typeface="+mn-lt"/>
              </a:rPr>
              <a:t>Evidence of an actual physical exam of the client just like any other traditional visit with the practitioner. </a:t>
            </a:r>
          </a:p>
          <a:p>
            <a:pPr lvl="2"/>
            <a:r>
              <a:rPr lang="en-US" sz="1250" dirty="0">
                <a:solidFill>
                  <a:schemeClr val="tx1">
                    <a:lumMod val="75000"/>
                    <a:lumOff val="25000"/>
                  </a:schemeClr>
                </a:solidFill>
                <a:latin typeface="+mn-lt"/>
              </a:rPr>
              <a:t>Appropriate diagnosis code for the mobility equipment.</a:t>
            </a:r>
          </a:p>
          <a:p>
            <a:pPr lvl="2"/>
            <a:r>
              <a:rPr lang="en-US" sz="1250" dirty="0">
                <a:solidFill>
                  <a:schemeClr val="tx1">
                    <a:lumMod val="75000"/>
                    <a:lumOff val="25000"/>
                  </a:schemeClr>
                </a:solidFill>
                <a:latin typeface="+mn-lt"/>
              </a:rPr>
              <a:t>Reminder: for Group 3 power wheelchair the client must have a neurologic, myopathy or congenital skeletal deformity diagnosis to qualify.</a:t>
            </a:r>
          </a:p>
          <a:p>
            <a:pPr lvl="2"/>
            <a:r>
              <a:rPr lang="en-US" sz="1250" dirty="0">
                <a:solidFill>
                  <a:schemeClr val="tx1">
                    <a:lumMod val="75000"/>
                    <a:lumOff val="25000"/>
                  </a:schemeClr>
                </a:solidFill>
                <a:latin typeface="+mn-lt"/>
              </a:rPr>
              <a:t>Recommendation for a power wheelchair/referral to OT/PT for an evaluation. (It is not necessary for the practitioner to justify the equipment if there will be an OT/PT involved)</a:t>
            </a:r>
          </a:p>
          <a:p>
            <a:pPr lvl="2"/>
            <a:r>
              <a:rPr lang="en-US" sz="1250" dirty="0">
                <a:solidFill>
                  <a:schemeClr val="tx1">
                    <a:lumMod val="75000"/>
                    <a:lumOff val="25000"/>
                  </a:schemeClr>
                </a:solidFill>
                <a:latin typeface="+mn-lt"/>
              </a:rPr>
              <a:t>For standard group 2 bases if the practitioner is going to write the justification the base and all accessories must be justified in the chart notes along with ruling out of all lower-level equipment. </a:t>
            </a:r>
          </a:p>
          <a:p>
            <a:pPr marL="914400" lvl="2" indent="0">
              <a:buNone/>
            </a:pPr>
            <a:endParaRPr lang="en-US" sz="1300" dirty="0"/>
          </a:p>
        </p:txBody>
      </p:sp>
      <p:sp>
        <p:nvSpPr>
          <p:cNvPr id="3" name="Text Placeholder 2">
            <a:extLst>
              <a:ext uri="{FF2B5EF4-FFF2-40B4-BE49-F238E27FC236}">
                <a16:creationId xmlns:a16="http://schemas.microsoft.com/office/drawing/2014/main" id="{501AF5AD-CA7F-4085-9263-B18D48759C28}"/>
              </a:ext>
            </a:extLst>
          </p:cNvPr>
          <p:cNvSpPr>
            <a:spLocks noGrp="1"/>
          </p:cNvSpPr>
          <p:nvPr>
            <p:ph type="body" sz="quarter" idx="11"/>
          </p:nvPr>
        </p:nvSpPr>
        <p:spPr/>
        <p:txBody>
          <a:bodyPr/>
          <a:lstStyle/>
          <a:p>
            <a:r>
              <a:rPr lang="en-US" dirty="0">
                <a:latin typeface="+mj-lt"/>
              </a:rPr>
              <a:t>Practitioner Exam (F2F) </a:t>
            </a:r>
          </a:p>
        </p:txBody>
      </p:sp>
      <p:pic>
        <p:nvPicPr>
          <p:cNvPr id="9222" name="Picture 6" descr="Image result for medical chart clip art">
            <a:extLst>
              <a:ext uri="{FF2B5EF4-FFF2-40B4-BE49-F238E27FC236}">
                <a16:creationId xmlns:a16="http://schemas.microsoft.com/office/drawing/2014/main" id="{91273F40-692E-E491-C841-75A773221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9" y="2386013"/>
            <a:ext cx="1013080" cy="121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24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E2CCF9-AACA-462C-A9CB-6BE852807854}"/>
              </a:ext>
            </a:extLst>
          </p:cNvPr>
          <p:cNvSpPr>
            <a:spLocks noGrp="1"/>
          </p:cNvSpPr>
          <p:nvPr>
            <p:ph sz="quarter" idx="10"/>
          </p:nvPr>
        </p:nvSpPr>
        <p:spPr>
          <a:xfrm>
            <a:off x="79263" y="715628"/>
            <a:ext cx="6547073" cy="4296108"/>
          </a:xfrm>
        </p:spPr>
        <p:txBody>
          <a:bodyPr/>
          <a:lstStyle/>
          <a:p>
            <a:r>
              <a:rPr lang="en-US" sz="1250" dirty="0">
                <a:solidFill>
                  <a:schemeClr val="tx1">
                    <a:lumMod val="75000"/>
                    <a:lumOff val="25000"/>
                  </a:schemeClr>
                </a:solidFill>
                <a:latin typeface="+mn-lt"/>
              </a:rPr>
              <a:t>The therapist documentation comes in many formats regardless of the format used it must be documented entirely by the therapist or physiatrist. </a:t>
            </a:r>
          </a:p>
          <a:p>
            <a:r>
              <a:rPr lang="en-US" sz="1250" dirty="0">
                <a:solidFill>
                  <a:schemeClr val="tx1">
                    <a:lumMod val="75000"/>
                    <a:lumOff val="25000"/>
                  </a:schemeClr>
                </a:solidFill>
                <a:latin typeface="+mn-lt"/>
              </a:rPr>
              <a:t>The justification for the base and all accessories must come from the practitioner and/or therapist not the supplier/ATP. </a:t>
            </a:r>
          </a:p>
          <a:p>
            <a:r>
              <a:rPr lang="en-US" sz="1250" dirty="0">
                <a:solidFill>
                  <a:schemeClr val="tx1">
                    <a:lumMod val="75000"/>
                    <a:lumOff val="25000"/>
                  </a:schemeClr>
                </a:solidFill>
                <a:latin typeface="+mn-lt"/>
              </a:rPr>
              <a:t>The following information must be documented in the therapist evaluation:</a:t>
            </a:r>
          </a:p>
          <a:p>
            <a:pPr lvl="2"/>
            <a:r>
              <a:rPr lang="en-US" sz="1250" dirty="0">
                <a:solidFill>
                  <a:schemeClr val="tx1">
                    <a:lumMod val="75000"/>
                    <a:lumOff val="25000"/>
                  </a:schemeClr>
                </a:solidFill>
                <a:latin typeface="+mn-lt"/>
              </a:rPr>
              <a:t>Date of the evaluation</a:t>
            </a:r>
          </a:p>
          <a:p>
            <a:pPr lvl="2">
              <a:spcBef>
                <a:spcPts val="400"/>
              </a:spcBef>
            </a:pPr>
            <a:r>
              <a:rPr lang="en-US" sz="1250" dirty="0">
                <a:solidFill>
                  <a:schemeClr val="tx1">
                    <a:lumMod val="75000"/>
                    <a:lumOff val="25000"/>
                  </a:schemeClr>
                </a:solidFill>
                <a:latin typeface="+mn-lt"/>
              </a:rPr>
              <a:t>Diagnosis, history, symptoms and progression </a:t>
            </a:r>
          </a:p>
          <a:p>
            <a:pPr lvl="2">
              <a:spcBef>
                <a:spcPts val="400"/>
              </a:spcBef>
            </a:pPr>
            <a:r>
              <a:rPr lang="en-US" sz="1250" dirty="0">
                <a:solidFill>
                  <a:schemeClr val="tx1">
                    <a:lumMod val="75000"/>
                    <a:lumOff val="25000"/>
                  </a:schemeClr>
                </a:solidFill>
                <a:latin typeface="+mn-lt"/>
              </a:rPr>
              <a:t>How does condition, limitations  interfere with the completion of MRADL’s within the home and what are the activities? (dressing, grooming, bathing, toileting and feeding)</a:t>
            </a:r>
          </a:p>
          <a:p>
            <a:pPr lvl="2">
              <a:spcBef>
                <a:spcPts val="400"/>
              </a:spcBef>
            </a:pPr>
            <a:r>
              <a:rPr lang="en-US" sz="1250" dirty="0">
                <a:solidFill>
                  <a:schemeClr val="tx1">
                    <a:lumMod val="75000"/>
                    <a:lumOff val="25000"/>
                  </a:schemeClr>
                </a:solidFill>
                <a:latin typeface="+mn-lt"/>
              </a:rPr>
              <a:t>Why is a new device is needed (if replacing)? What has the client been using?</a:t>
            </a:r>
          </a:p>
          <a:p>
            <a:pPr lvl="2">
              <a:spcBef>
                <a:spcPts val="400"/>
              </a:spcBef>
            </a:pPr>
            <a:r>
              <a:rPr lang="en-US" sz="1250" dirty="0">
                <a:solidFill>
                  <a:schemeClr val="tx1">
                    <a:lumMod val="75000"/>
                    <a:lumOff val="25000"/>
                  </a:schemeClr>
                </a:solidFill>
                <a:latin typeface="+mn-lt"/>
              </a:rPr>
              <a:t>Objective measurements that contributes to the mobility limitation?</a:t>
            </a:r>
          </a:p>
          <a:p>
            <a:pPr lvl="2">
              <a:spcBef>
                <a:spcPts val="400"/>
              </a:spcBef>
            </a:pPr>
            <a:r>
              <a:rPr lang="en-US" sz="1250" dirty="0">
                <a:solidFill>
                  <a:schemeClr val="tx1">
                    <a:lumMod val="75000"/>
                    <a:lumOff val="25000"/>
                  </a:schemeClr>
                </a:solidFill>
                <a:latin typeface="+mn-lt"/>
              </a:rPr>
              <a:t>Narrative assessment of why lower-level equipment will not meet the client's medical needs. </a:t>
            </a:r>
          </a:p>
          <a:p>
            <a:pPr lvl="2">
              <a:spcBef>
                <a:spcPts val="400"/>
              </a:spcBef>
            </a:pPr>
            <a:r>
              <a:rPr lang="en-US" sz="1250" dirty="0">
                <a:solidFill>
                  <a:schemeClr val="tx1">
                    <a:lumMod val="75000"/>
                    <a:lumOff val="25000"/>
                  </a:schemeClr>
                </a:solidFill>
                <a:latin typeface="+mn-lt"/>
              </a:rPr>
              <a:t>Medical justification for the base and all billable accessories.</a:t>
            </a:r>
          </a:p>
          <a:p>
            <a:r>
              <a:rPr lang="en-US" sz="1250" dirty="0">
                <a:solidFill>
                  <a:schemeClr val="tx1">
                    <a:lumMod val="75000"/>
                    <a:lumOff val="25000"/>
                  </a:schemeClr>
                </a:solidFill>
                <a:latin typeface="+mn-lt"/>
              </a:rPr>
              <a:t>The evaluation form and/or LMN requires a concurrence statement from the ordering practitioner along with their signature and signature date.</a:t>
            </a:r>
          </a:p>
        </p:txBody>
      </p:sp>
      <p:sp>
        <p:nvSpPr>
          <p:cNvPr id="3" name="Text Placeholder 2">
            <a:extLst>
              <a:ext uri="{FF2B5EF4-FFF2-40B4-BE49-F238E27FC236}">
                <a16:creationId xmlns:a16="http://schemas.microsoft.com/office/drawing/2014/main" id="{10267E9D-347F-49A5-B963-DF22EDB7F69F}"/>
              </a:ext>
            </a:extLst>
          </p:cNvPr>
          <p:cNvSpPr>
            <a:spLocks noGrp="1"/>
          </p:cNvSpPr>
          <p:nvPr>
            <p:ph type="body" sz="quarter" idx="11"/>
          </p:nvPr>
        </p:nvSpPr>
        <p:spPr/>
        <p:txBody>
          <a:bodyPr/>
          <a:lstStyle/>
          <a:p>
            <a:r>
              <a:rPr lang="en-US" dirty="0">
                <a:latin typeface="+mj-lt"/>
              </a:rPr>
              <a:t>Therapist Evaluation (LMN)</a:t>
            </a:r>
          </a:p>
        </p:txBody>
      </p:sp>
      <p:pic>
        <p:nvPicPr>
          <p:cNvPr id="8196" name="Picture 4" descr="Image result for pen clip art">
            <a:extLst>
              <a:ext uri="{FF2B5EF4-FFF2-40B4-BE49-F238E27FC236}">
                <a16:creationId xmlns:a16="http://schemas.microsoft.com/office/drawing/2014/main" id="{EE98E90C-508C-1C66-A512-EB451D7FF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77" y="2247900"/>
            <a:ext cx="785019"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0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D3639E-DA1B-5520-4A5A-836602F22200}"/>
              </a:ext>
            </a:extLst>
          </p:cNvPr>
          <p:cNvSpPr>
            <a:spLocks noGrp="1"/>
          </p:cNvSpPr>
          <p:nvPr>
            <p:ph type="body" sz="quarter" idx="11"/>
          </p:nvPr>
        </p:nvSpPr>
        <p:spPr/>
        <p:txBody>
          <a:bodyPr/>
          <a:lstStyle/>
          <a:p>
            <a:r>
              <a:rPr lang="en-US" dirty="0"/>
              <a:t>Mobility Algorithm</a:t>
            </a:r>
          </a:p>
        </p:txBody>
      </p:sp>
      <p:pic>
        <p:nvPicPr>
          <p:cNvPr id="5" name="Content Placeholder 7">
            <a:extLst>
              <a:ext uri="{FF2B5EF4-FFF2-40B4-BE49-F238E27FC236}">
                <a16:creationId xmlns:a16="http://schemas.microsoft.com/office/drawing/2014/main" id="{FB886491-23E0-448D-35EF-C96EBB842D1C}"/>
              </a:ext>
            </a:extLst>
          </p:cNvPr>
          <p:cNvPicPr>
            <a:picLocks noGrp="1" noChangeAspect="1"/>
          </p:cNvPicPr>
          <p:nvPr>
            <p:ph sz="quarter" idx="10"/>
          </p:nvPr>
        </p:nvPicPr>
        <p:blipFill>
          <a:blip r:embed="rId2"/>
          <a:stretch>
            <a:fillRect/>
          </a:stretch>
        </p:blipFill>
        <p:spPr>
          <a:xfrm>
            <a:off x="699910" y="598312"/>
            <a:ext cx="5181601" cy="4545188"/>
          </a:xfrm>
        </p:spPr>
      </p:pic>
    </p:spTree>
    <p:extLst>
      <p:ext uri="{BB962C8B-B14F-4D97-AF65-F5344CB8AC3E}">
        <p14:creationId xmlns:p14="http://schemas.microsoft.com/office/powerpoint/2010/main" val="12173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C6FEDD-5C48-46F1-BDD6-B4A70FC995DE}"/>
              </a:ext>
            </a:extLst>
          </p:cNvPr>
          <p:cNvSpPr>
            <a:spLocks noGrp="1"/>
          </p:cNvSpPr>
          <p:nvPr>
            <p:ph sz="quarter" idx="10"/>
          </p:nvPr>
        </p:nvSpPr>
        <p:spPr/>
        <p:txBody>
          <a:bodyPr/>
          <a:lstStyle/>
          <a:p>
            <a:r>
              <a:rPr lang="en-US" dirty="0">
                <a:solidFill>
                  <a:schemeClr val="tx1">
                    <a:lumMod val="75000"/>
                    <a:lumOff val="25000"/>
                  </a:schemeClr>
                </a:solidFill>
                <a:latin typeface="+mn-lt"/>
              </a:rPr>
              <a:t>The PMD SWO cannot be received or written by the practitioner prior to the completion of the face-to-face and the concurrence, signature and date on the therapist evaluation/LMN. </a:t>
            </a:r>
          </a:p>
          <a:p>
            <a:r>
              <a:rPr lang="en-US" dirty="0">
                <a:solidFill>
                  <a:schemeClr val="tx1">
                    <a:lumMod val="75000"/>
                    <a:lumOff val="25000"/>
                  </a:schemeClr>
                </a:solidFill>
                <a:latin typeface="+mn-lt"/>
              </a:rPr>
              <a:t>The practitioner who performs the Face-to-Face mobility exam </a:t>
            </a:r>
            <a:r>
              <a:rPr lang="en-US" b="1" u="sng" dirty="0">
                <a:solidFill>
                  <a:schemeClr val="tx1">
                    <a:lumMod val="75000"/>
                    <a:lumOff val="25000"/>
                  </a:schemeClr>
                </a:solidFill>
                <a:latin typeface="+mn-lt"/>
              </a:rPr>
              <a:t>must</a:t>
            </a:r>
            <a:r>
              <a:rPr lang="en-US" dirty="0">
                <a:solidFill>
                  <a:schemeClr val="tx1">
                    <a:lumMod val="75000"/>
                    <a:lumOff val="25000"/>
                  </a:schemeClr>
                </a:solidFill>
                <a:latin typeface="+mn-lt"/>
              </a:rPr>
              <a:t> complete the PMD SWO. </a:t>
            </a:r>
          </a:p>
          <a:p>
            <a:r>
              <a:rPr lang="en-US" dirty="0">
                <a:solidFill>
                  <a:schemeClr val="tx1">
                    <a:lumMod val="75000"/>
                    <a:lumOff val="25000"/>
                  </a:schemeClr>
                </a:solidFill>
                <a:latin typeface="+mn-lt"/>
              </a:rPr>
              <a:t>The PMD SWO does not need to be handwritten nor must the provider use the form NSM has available. However, it must  be completed in full by the ordering practitioner. EMRs are acceptable if it is clear who completed the order. </a:t>
            </a:r>
          </a:p>
          <a:p>
            <a:r>
              <a:rPr lang="en-US" dirty="0">
                <a:solidFill>
                  <a:schemeClr val="tx1">
                    <a:lumMod val="75000"/>
                    <a:lumOff val="25000"/>
                  </a:schemeClr>
                </a:solidFill>
                <a:latin typeface="+mn-lt"/>
              </a:rPr>
              <a:t>Both pages of the PMD SWO can be sent to the practitioner and completed in full at the same time. Page 2 (detailed itemization) of the PMD SWO must be on or after the completion of page 1. </a:t>
            </a:r>
          </a:p>
        </p:txBody>
      </p:sp>
      <p:sp>
        <p:nvSpPr>
          <p:cNvPr id="3" name="Text Placeholder 2">
            <a:extLst>
              <a:ext uri="{FF2B5EF4-FFF2-40B4-BE49-F238E27FC236}">
                <a16:creationId xmlns:a16="http://schemas.microsoft.com/office/drawing/2014/main" id="{AD3BF399-286D-414C-B446-634CC204729B}"/>
              </a:ext>
            </a:extLst>
          </p:cNvPr>
          <p:cNvSpPr>
            <a:spLocks noGrp="1"/>
          </p:cNvSpPr>
          <p:nvPr>
            <p:ph type="body" sz="quarter" idx="11"/>
          </p:nvPr>
        </p:nvSpPr>
        <p:spPr/>
        <p:txBody>
          <a:bodyPr/>
          <a:lstStyle/>
          <a:p>
            <a:r>
              <a:rPr lang="en-US" dirty="0">
                <a:latin typeface="+mj-lt"/>
              </a:rPr>
              <a:t>PMD SWO</a:t>
            </a:r>
          </a:p>
        </p:txBody>
      </p:sp>
      <p:sp>
        <p:nvSpPr>
          <p:cNvPr id="4" name="Text Placeholder 3">
            <a:extLst>
              <a:ext uri="{FF2B5EF4-FFF2-40B4-BE49-F238E27FC236}">
                <a16:creationId xmlns:a16="http://schemas.microsoft.com/office/drawing/2014/main" id="{37DDDBFA-904B-4BDD-BDFD-B8E53F993171}"/>
              </a:ext>
            </a:extLst>
          </p:cNvPr>
          <p:cNvSpPr>
            <a:spLocks noGrp="1"/>
          </p:cNvSpPr>
          <p:nvPr>
            <p:ph type="body" sz="quarter" idx="12"/>
          </p:nvPr>
        </p:nvSpPr>
        <p:spPr/>
        <p:txBody>
          <a:bodyPr/>
          <a:lstStyle/>
          <a:p>
            <a:r>
              <a:rPr lang="en-US" sz="1400" dirty="0">
                <a:latin typeface="+mj-lt"/>
              </a:rPr>
              <a:t>Power Mobility &amp; Scooters</a:t>
            </a:r>
          </a:p>
        </p:txBody>
      </p:sp>
      <p:pic>
        <p:nvPicPr>
          <p:cNvPr id="2052" name="Picture 4" descr="Image result for Rx Prescription Pad Clip Art">
            <a:extLst>
              <a:ext uri="{FF2B5EF4-FFF2-40B4-BE49-F238E27FC236}">
                <a16:creationId xmlns:a16="http://schemas.microsoft.com/office/drawing/2014/main" id="{0ADCEC8D-620B-9325-338F-00BE1F3B5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995634"/>
            <a:ext cx="1035929" cy="101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CF079-D4F8-10C9-5879-6AB24F0E6A5D}"/>
              </a:ext>
            </a:extLst>
          </p:cNvPr>
          <p:cNvSpPr>
            <a:spLocks noGrp="1"/>
          </p:cNvSpPr>
          <p:nvPr>
            <p:ph sz="quarter" idx="10"/>
          </p:nvPr>
        </p:nvSpPr>
        <p:spPr>
          <a:xfrm>
            <a:off x="88777" y="734808"/>
            <a:ext cx="6649374" cy="4276929"/>
          </a:xfrm>
        </p:spPr>
        <p:txBody>
          <a:bodyPr/>
          <a:lstStyle/>
          <a:p>
            <a:r>
              <a:rPr lang="en-US" sz="1250" b="0" i="0" dirty="0">
                <a:solidFill>
                  <a:schemeClr val="tx1">
                    <a:lumMod val="75000"/>
                    <a:lumOff val="25000"/>
                  </a:schemeClr>
                </a:solidFill>
                <a:effectLst/>
                <a:latin typeface="+mn-lt"/>
              </a:rPr>
              <a:t>If the client has their in-person visit with the practitioner (F2F) first the date of that visit starts the 6-month clock. The mobility evaluation (LMN) must be agreed/disagreed with, signed and dated then the PMD SWO signed and dated all within the 6-month timeframe.</a:t>
            </a:r>
          </a:p>
          <a:p>
            <a:r>
              <a:rPr lang="en-US" sz="1250" dirty="0">
                <a:solidFill>
                  <a:schemeClr val="tx1">
                    <a:lumMod val="75000"/>
                    <a:lumOff val="25000"/>
                  </a:schemeClr>
                </a:solidFill>
                <a:latin typeface="+mn-lt"/>
              </a:rPr>
              <a:t>If the client has their mobility evaluation (LMN) first the date of that evaluation starts the 6-month clock. The in-person visit with the practitioner (F2F) and the PMD SWO must be signed and dated all within the 6-month timeframe. </a:t>
            </a:r>
            <a:endParaRPr lang="en-US" sz="1250" b="0" i="0" dirty="0">
              <a:solidFill>
                <a:schemeClr val="tx1">
                  <a:lumMod val="75000"/>
                  <a:lumOff val="25000"/>
                </a:schemeClr>
              </a:solidFill>
              <a:effectLst/>
              <a:latin typeface="+mn-lt"/>
            </a:endParaRPr>
          </a:p>
          <a:p>
            <a:pPr lvl="1"/>
            <a:r>
              <a:rPr lang="en-US" sz="1250" dirty="0">
                <a:solidFill>
                  <a:srgbClr val="00B050"/>
                </a:solidFill>
                <a:latin typeface="+mn-lt"/>
              </a:rPr>
              <a:t>Valid</a:t>
            </a:r>
            <a:r>
              <a:rPr lang="en-US" sz="1250" dirty="0">
                <a:solidFill>
                  <a:srgbClr val="323A45"/>
                </a:solidFill>
                <a:latin typeface="+mn-lt"/>
              </a:rPr>
              <a:t> </a:t>
            </a:r>
            <a:r>
              <a:rPr lang="en-US" sz="1250" dirty="0">
                <a:solidFill>
                  <a:schemeClr val="tx1">
                    <a:lumMod val="75000"/>
                    <a:lumOff val="25000"/>
                  </a:schemeClr>
                </a:solidFill>
                <a:latin typeface="+mn-lt"/>
              </a:rPr>
              <a:t>Example: Client has a F2F exam on 1-1-2024, the physician concurs signs and dates the LMN on 3-13-2024 and the PMD SWO is completed on 4-12-2024. </a:t>
            </a:r>
          </a:p>
          <a:p>
            <a:pPr lvl="1"/>
            <a:r>
              <a:rPr lang="en-US" sz="1250" dirty="0">
                <a:solidFill>
                  <a:srgbClr val="FF0000"/>
                </a:solidFill>
                <a:latin typeface="+mn-lt"/>
              </a:rPr>
              <a:t>Invalid </a:t>
            </a:r>
            <a:r>
              <a:rPr lang="en-US" sz="1250" dirty="0">
                <a:solidFill>
                  <a:schemeClr val="tx1">
                    <a:lumMod val="75000"/>
                    <a:lumOff val="25000"/>
                  </a:schemeClr>
                </a:solidFill>
                <a:latin typeface="+mn-lt"/>
              </a:rPr>
              <a:t>Example: Client has a F2F exam on 10-1-2023, the physician concurs, signs and dates the LMN on 12-2-2023 and the PMD SWO is completed on 4-5-2024.</a:t>
            </a:r>
          </a:p>
          <a:p>
            <a:pPr lvl="1"/>
            <a:r>
              <a:rPr lang="en-US" sz="1250" dirty="0">
                <a:solidFill>
                  <a:srgbClr val="00B050"/>
                </a:solidFill>
                <a:latin typeface="+mn-lt"/>
              </a:rPr>
              <a:t>Valid </a:t>
            </a:r>
            <a:r>
              <a:rPr lang="en-US" sz="1250" dirty="0">
                <a:solidFill>
                  <a:schemeClr val="tx1">
                    <a:lumMod val="75000"/>
                    <a:lumOff val="25000"/>
                  </a:schemeClr>
                </a:solidFill>
                <a:latin typeface="+mn-lt"/>
              </a:rPr>
              <a:t>Example: Client has a mobility eval on 1-15-2024, the physician concurs, signs and dates on 4-10-2024, conduct the F2F exam and completes the PMD SWO the same day.</a:t>
            </a:r>
          </a:p>
          <a:p>
            <a:pPr lvl="1"/>
            <a:r>
              <a:rPr lang="en-US" sz="1250" dirty="0">
                <a:solidFill>
                  <a:srgbClr val="FF0000"/>
                </a:solidFill>
                <a:latin typeface="+mn-lt"/>
              </a:rPr>
              <a:t>Invalid </a:t>
            </a:r>
            <a:r>
              <a:rPr lang="en-US" sz="1250" dirty="0">
                <a:solidFill>
                  <a:schemeClr val="tx1">
                    <a:lumMod val="75000"/>
                    <a:lumOff val="25000"/>
                  </a:schemeClr>
                </a:solidFill>
                <a:latin typeface="+mn-lt"/>
              </a:rPr>
              <a:t>Example: Client has a F2F exam on 1-5-2024 and completes the PMD SWO and then physician concurs, signs and dates the LMN that is part of the exam on 4-10-2024.</a:t>
            </a:r>
          </a:p>
          <a:p>
            <a:r>
              <a:rPr lang="en-US" sz="1250" dirty="0">
                <a:solidFill>
                  <a:schemeClr val="tx1">
                    <a:lumMod val="75000"/>
                    <a:lumOff val="25000"/>
                  </a:schemeClr>
                </a:solidFill>
                <a:latin typeface="+mn-lt"/>
              </a:rPr>
              <a:t>The PMD SWO must always be </a:t>
            </a:r>
            <a:r>
              <a:rPr lang="en-US" sz="1250" u="sng" dirty="0">
                <a:solidFill>
                  <a:schemeClr val="tx1">
                    <a:lumMod val="75000"/>
                    <a:lumOff val="25000"/>
                  </a:schemeClr>
                </a:solidFill>
                <a:latin typeface="+mn-lt"/>
              </a:rPr>
              <a:t>on or after </a:t>
            </a:r>
            <a:r>
              <a:rPr lang="en-US" sz="1250" dirty="0">
                <a:solidFill>
                  <a:schemeClr val="tx1">
                    <a:lumMod val="75000"/>
                    <a:lumOff val="25000"/>
                  </a:schemeClr>
                </a:solidFill>
                <a:latin typeface="+mn-lt"/>
              </a:rPr>
              <a:t>and within 6 months of the completion of the F2F and LMN.</a:t>
            </a:r>
          </a:p>
          <a:p>
            <a:r>
              <a:rPr lang="en-US" sz="1250" dirty="0">
                <a:solidFill>
                  <a:schemeClr val="tx1">
                    <a:lumMod val="75000"/>
                    <a:lumOff val="25000"/>
                  </a:schemeClr>
                </a:solidFill>
                <a:latin typeface="+mn-lt"/>
              </a:rPr>
              <a:t>The LMN is valid for 1 year however the concurrence, signature date of the practitioner and the F2F/PMD SWO have to be within 6 month.  </a:t>
            </a:r>
          </a:p>
          <a:p>
            <a:pPr marL="0" indent="0">
              <a:buNone/>
            </a:pPr>
            <a:endParaRPr lang="en-US" sz="1250" dirty="0">
              <a:solidFill>
                <a:schemeClr val="tx1">
                  <a:lumMod val="75000"/>
                  <a:lumOff val="25000"/>
                </a:schemeClr>
              </a:solidFill>
              <a:latin typeface="+mn-lt"/>
            </a:endParaRPr>
          </a:p>
        </p:txBody>
      </p:sp>
      <p:sp>
        <p:nvSpPr>
          <p:cNvPr id="3" name="Text Placeholder 2">
            <a:extLst>
              <a:ext uri="{FF2B5EF4-FFF2-40B4-BE49-F238E27FC236}">
                <a16:creationId xmlns:a16="http://schemas.microsoft.com/office/drawing/2014/main" id="{795770BD-97EB-6D90-63F0-92DD3E20C15B}"/>
              </a:ext>
            </a:extLst>
          </p:cNvPr>
          <p:cNvSpPr>
            <a:spLocks noGrp="1"/>
          </p:cNvSpPr>
          <p:nvPr>
            <p:ph type="body" sz="quarter" idx="11"/>
          </p:nvPr>
        </p:nvSpPr>
        <p:spPr/>
        <p:txBody>
          <a:bodyPr/>
          <a:lstStyle/>
          <a:p>
            <a:r>
              <a:rPr lang="en-US" dirty="0">
                <a:latin typeface="+mj-lt"/>
              </a:rPr>
              <a:t>Dating Sequence</a:t>
            </a:r>
          </a:p>
        </p:txBody>
      </p:sp>
    </p:spTree>
    <p:extLst>
      <p:ext uri="{BB962C8B-B14F-4D97-AF65-F5344CB8AC3E}">
        <p14:creationId xmlns:p14="http://schemas.microsoft.com/office/powerpoint/2010/main" val="2800588793"/>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3CB3E5"/>
      </a:dk2>
      <a:lt2>
        <a:srgbClr val="0070C0"/>
      </a:lt2>
      <a:accent1>
        <a:srgbClr val="F6D34D"/>
      </a:accent1>
      <a:accent2>
        <a:srgbClr val="938C8C"/>
      </a:accent2>
      <a:accent3>
        <a:srgbClr val="4B858E"/>
      </a:accent3>
      <a:accent4>
        <a:srgbClr val="91C5E2"/>
      </a:accent4>
      <a:accent5>
        <a:srgbClr val="3D557F"/>
      </a:accent5>
      <a:accent6>
        <a:srgbClr val="3C581F"/>
      </a:accent6>
      <a:hlink>
        <a:srgbClr val="863494"/>
      </a:hlink>
      <a:folHlink>
        <a:srgbClr val="954F72"/>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B753B884EA2745A39E227C1D71961A" ma:contentTypeVersion="17" ma:contentTypeDescription="Create a new document." ma:contentTypeScope="" ma:versionID="814efe555e620475d59c5bb953bf86f3">
  <xsd:schema xmlns:xsd="http://www.w3.org/2001/XMLSchema" xmlns:xs="http://www.w3.org/2001/XMLSchema" xmlns:p="http://schemas.microsoft.com/office/2006/metadata/properties" xmlns:ns2="6b3deb99-fbb2-4ab8-b84a-adff0b2ca935" xmlns:ns3="18d487a2-9e39-4eb0-a930-f8165a01418d" targetNamespace="http://schemas.microsoft.com/office/2006/metadata/properties" ma:root="true" ma:fieldsID="e88e9af8d9c283e59203c46c51e0fee4" ns2:_="" ns3:_="">
    <xsd:import namespace="6b3deb99-fbb2-4ab8-b84a-adff0b2ca935"/>
    <xsd:import namespace="18d487a2-9e39-4eb0-a930-f8165a0141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3deb99-fbb2-4ab8-b84a-adff0b2ca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11c11ee-0d71-4b38-ae00-2378292d8f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d487a2-9e39-4eb0-a930-f8165a01418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edbaaf0-e564-4faa-b14e-8d4ea46a4ed1}" ma:internalName="TaxCatchAll" ma:showField="CatchAllData" ma:web="18d487a2-9e39-4eb0-a930-f8165a01418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8d487a2-9e39-4eb0-a930-f8165a01418d" xsi:nil="true"/>
    <lcf76f155ced4ddcb4097134ff3c332f xmlns="6b3deb99-fbb2-4ab8-b84a-adff0b2ca93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2BFF1312-CF5B-431D-97BF-2D6403E83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3deb99-fbb2-4ab8-b84a-adff0b2ca935"/>
    <ds:schemaRef ds:uri="18d487a2-9e39-4eb0-a930-f8165a0141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6b3deb99-fbb2-4ab8-b84a-adff0b2ca935"/>
    <ds:schemaRef ds:uri="http://purl.org/dc/dcmitype/"/>
    <ds:schemaRef ds:uri="http://schemas.microsoft.com/office/infopath/2007/PartnerControls"/>
    <ds:schemaRef ds:uri="18d487a2-9e39-4eb0-a930-f8165a01418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7620</TotalTime>
  <Words>2977</Words>
  <Application>Microsoft Office PowerPoint</Application>
  <PresentationFormat>Custom</PresentationFormat>
  <Paragraphs>222</Paragraphs>
  <Slides>26</Slides>
  <Notes>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Heather Murray</cp:lastModifiedBy>
  <cp:revision>157</cp:revision>
  <dcterms:created xsi:type="dcterms:W3CDTF">2010-04-12T23:12:02Z</dcterms:created>
  <dcterms:modified xsi:type="dcterms:W3CDTF">2024-04-24T21:01:48Z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0x01010093B753B884EA2745A39E227C1D71961A</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Order">
    <vt:r8>1104000</vt:r8>
  </property>
  <property fmtid="{D5CDD505-2E9C-101B-9397-08002B2CF9AE}" pid="7" name="MediaServiceImageTags">
    <vt:lpwstr/>
  </property>
</Properties>
</file>