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51" r:id="rId4"/>
  </p:sldMasterIdLst>
  <p:notesMasterIdLst>
    <p:notesMasterId r:id="rId14"/>
  </p:notesMasterIdLst>
  <p:handoutMasterIdLst>
    <p:handoutMasterId r:id="rId15"/>
  </p:handoutMasterIdLst>
  <p:sldIdLst>
    <p:sldId id="258" r:id="rId5"/>
    <p:sldId id="259" r:id="rId6"/>
    <p:sldId id="260" r:id="rId7"/>
    <p:sldId id="263" r:id="rId8"/>
    <p:sldId id="264" r:id="rId9"/>
    <p:sldId id="265" r:id="rId10"/>
    <p:sldId id="261" r:id="rId11"/>
    <p:sldId id="262" r:id="rId12"/>
    <p:sldId id="257" r:id="rId13"/>
  </p:sldIdLst>
  <p:sldSz cx="6858000" cy="5143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4" userDrawn="1">
          <p15:clr>
            <a:srgbClr val="A4A3A4"/>
          </p15:clr>
        </p15:guide>
        <p15:guide id="2" pos="21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DF9"/>
    <a:srgbClr val="E6B723"/>
    <a:srgbClr val="DE8A27"/>
    <a:srgbClr val="788C2B"/>
    <a:srgbClr val="36A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914"/>
        <p:guide pos="2174"/>
      </p:guideLst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13-CF49-9B0B-70F35F463B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13-CF49-9B0B-70F35F463B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13-CF49-9B0B-70F35F463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468176"/>
        <c:axId val="500841792"/>
      </c:barChart>
      <c:catAx>
        <c:axId val="50046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841792"/>
        <c:crosses val="autoZero"/>
        <c:auto val="1"/>
        <c:lblAlgn val="ctr"/>
        <c:lblOffset val="100"/>
        <c:noMultiLvlLbl val="0"/>
      </c:catAx>
      <c:valAx>
        <c:axId val="50084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468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54140-0EBF-4EB8-81A2-730568091AD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680A0-42E5-4430-B7AB-67037F3A2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66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F2069-8089-CE4C-B983-1CC5FF20E71C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057D7-1F2F-C145-9076-D1780EAC4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733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57D7-1F2F-C145-9076-D1780EAC4A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33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57D7-1F2F-C145-9076-D1780EAC4A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06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57D7-1F2F-C145-9076-D1780EAC4A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1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SM.LogoTex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5293" y="2161560"/>
            <a:ext cx="2079147" cy="1196116"/>
          </a:xfrm>
          <a:prstGeom prst="rect">
            <a:avLst/>
          </a:prstGeom>
        </p:spPr>
      </p:pic>
      <p:pic>
        <p:nvPicPr>
          <p:cNvPr id="8" name="Picture 7" descr="NSM.LogoMark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56999" y="966277"/>
            <a:ext cx="4201001" cy="417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33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M.LogoMark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56999" y="966277"/>
            <a:ext cx="4201001" cy="4177223"/>
          </a:xfrm>
          <a:prstGeom prst="rect">
            <a:avLst/>
          </a:prstGeom>
        </p:spPr>
      </p:pic>
      <p:pic>
        <p:nvPicPr>
          <p:cNvPr id="3" name="Picture 2" descr="NSM.Tagline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522" y="3582499"/>
            <a:ext cx="2580475" cy="416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SM.powerpointBlueSweep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290523" cy="51435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" y="1"/>
            <a:ext cx="6857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 descr="NSM.Stacked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0898" y="1538149"/>
            <a:ext cx="1818149" cy="3035870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5982" y="1621790"/>
            <a:ext cx="2761059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5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PowerPoint Name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26220" y="2753360"/>
            <a:ext cx="2828925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Subhead + Date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4985058"/>
            <a:ext cx="3429000" cy="1692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500">
                <a:solidFill>
                  <a:schemeClr val="bg1"/>
                </a:solidFill>
              </a:rPr>
              <a:t>Confidential and Proprietary. Copyright (c) by National Seating and Mobility. All Rights Reserved.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holding a tray with food on it&#10;&#10;Description automatically generated">
            <a:extLst>
              <a:ext uri="{FF2B5EF4-FFF2-40B4-BE49-F238E27FC236}">
                <a16:creationId xmlns:a16="http://schemas.microsoft.com/office/drawing/2014/main" id="{8B021A14-6895-C7EB-923E-255A5862E2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26" y="-13092"/>
            <a:ext cx="6851624" cy="514349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6377" y="-24698"/>
            <a:ext cx="6853748" cy="5143498"/>
          </a:xfrm>
          <a:prstGeom prst="rect">
            <a:avLst/>
          </a:prstGeom>
          <a:solidFill>
            <a:schemeClr val="bg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NSM.LogoMarkSm.png"/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155" y="4417992"/>
            <a:ext cx="576795" cy="603712"/>
          </a:xfrm>
          <a:prstGeom prst="rect">
            <a:avLst/>
          </a:prstGeom>
        </p:spPr>
      </p:pic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126" y="4865849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" y="1"/>
            <a:ext cx="6857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86502" y="1363331"/>
            <a:ext cx="1151334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125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606510" y="2038350"/>
            <a:ext cx="3125510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5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640681" y="2732405"/>
            <a:ext cx="2828925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pushing a child in a wheelchair&#10;&#10;Description automatically generated">
            <a:extLst>
              <a:ext uri="{FF2B5EF4-FFF2-40B4-BE49-F238E27FC236}">
                <a16:creationId xmlns:a16="http://schemas.microsoft.com/office/drawing/2014/main" id="{D0130536-3005-86AE-E482-15B3E79835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35" r="-606"/>
          <a:stretch/>
        </p:blipFill>
        <p:spPr>
          <a:xfrm>
            <a:off x="0" y="1"/>
            <a:ext cx="6897732" cy="5140485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2126" y="3014"/>
            <a:ext cx="6855875" cy="5140486"/>
          </a:xfrm>
          <a:prstGeom prst="rect">
            <a:avLst/>
          </a:prstGeom>
          <a:solidFill>
            <a:schemeClr val="tx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NSM.LogoMarkSm.png"/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155" y="4417992"/>
            <a:ext cx="576795" cy="603712"/>
          </a:xfrm>
          <a:prstGeom prst="rect">
            <a:avLst/>
          </a:prstGeom>
        </p:spPr>
      </p:pic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126" y="4865849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" y="1"/>
            <a:ext cx="6857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86502" y="1363331"/>
            <a:ext cx="1151334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125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606510" y="2038350"/>
            <a:ext cx="3125510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5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640681" y="2732405"/>
            <a:ext cx="2828925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</p:spTree>
    <p:extLst>
      <p:ext uri="{BB962C8B-B14F-4D97-AF65-F5344CB8AC3E}">
        <p14:creationId xmlns:p14="http://schemas.microsoft.com/office/powerpoint/2010/main" val="139256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sitting on a stair lift&#10;&#10;Description automatically generated">
            <a:extLst>
              <a:ext uri="{FF2B5EF4-FFF2-40B4-BE49-F238E27FC236}">
                <a16:creationId xmlns:a16="http://schemas.microsoft.com/office/drawing/2014/main" id="{BE7D7653-0368-E532-B3C8-17BC2EE916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1023"/>
          <a:stretch/>
        </p:blipFill>
        <p:spPr>
          <a:xfrm>
            <a:off x="2126" y="1"/>
            <a:ext cx="6855875" cy="5140485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2126" y="-17543"/>
            <a:ext cx="6858000" cy="5140486"/>
          </a:xfrm>
          <a:prstGeom prst="rect">
            <a:avLst/>
          </a:prstGeom>
          <a:solidFill>
            <a:schemeClr val="bg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NSM.LogoMarkSm.png"/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155" y="4417992"/>
            <a:ext cx="576795" cy="603712"/>
          </a:xfrm>
          <a:prstGeom prst="rect">
            <a:avLst/>
          </a:prstGeom>
        </p:spPr>
      </p:pic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126" y="4865849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" y="1"/>
            <a:ext cx="6857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86502" y="1363331"/>
            <a:ext cx="1151334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125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606510" y="2038350"/>
            <a:ext cx="3125510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5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640681" y="2732405"/>
            <a:ext cx="2828925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</p:spTree>
    <p:extLst>
      <p:ext uri="{BB962C8B-B14F-4D97-AF65-F5344CB8AC3E}">
        <p14:creationId xmlns:p14="http://schemas.microsoft.com/office/powerpoint/2010/main" val="3470026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standing around a person in a wheelchair&#10;&#10;Description automatically generated">
            <a:extLst>
              <a:ext uri="{FF2B5EF4-FFF2-40B4-BE49-F238E27FC236}">
                <a16:creationId xmlns:a16="http://schemas.microsoft.com/office/drawing/2014/main" id="{914B322D-E1AD-993B-F25C-5ADF578203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938"/>
          <a:stretch/>
        </p:blipFill>
        <p:spPr>
          <a:xfrm>
            <a:off x="-2125" y="0"/>
            <a:ext cx="6857999" cy="519358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-2125" y="3013"/>
            <a:ext cx="6860126" cy="5190569"/>
          </a:xfrm>
          <a:prstGeom prst="rect">
            <a:avLst/>
          </a:prstGeom>
          <a:solidFill>
            <a:schemeClr val="tx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NSM.LogoMarkSm.png"/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155" y="4417992"/>
            <a:ext cx="576795" cy="603712"/>
          </a:xfrm>
          <a:prstGeom prst="rect">
            <a:avLst/>
          </a:prstGeom>
        </p:spPr>
      </p:pic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126" y="4865849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" y="1"/>
            <a:ext cx="6857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86502" y="1363331"/>
            <a:ext cx="1151334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125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606510" y="2038350"/>
            <a:ext cx="3125510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5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640681" y="2732405"/>
            <a:ext cx="2828925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</p:spTree>
    <p:extLst>
      <p:ext uri="{BB962C8B-B14F-4D97-AF65-F5344CB8AC3E}">
        <p14:creationId xmlns:p14="http://schemas.microsoft.com/office/powerpoint/2010/main" val="396889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SM.powerpointBlueBan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612648"/>
          </a:xfrm>
          <a:prstGeom prst="rect">
            <a:avLst/>
          </a:prstGeom>
        </p:spPr>
      </p:pic>
      <p:pic>
        <p:nvPicPr>
          <p:cNvPr id="10" name="Picture 9" descr="NSM.LogoMark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155" y="4417992"/>
            <a:ext cx="576795" cy="603712"/>
          </a:xfrm>
          <a:prstGeom prst="rect">
            <a:avLst/>
          </a:prstGeom>
        </p:spPr>
      </p:pic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126" y="4865849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0"/>
          </p:nvPr>
        </p:nvSpPr>
        <p:spPr>
          <a:xfrm>
            <a:off x="167876" y="1058484"/>
            <a:ext cx="6547073" cy="3712242"/>
          </a:xfrm>
          <a:prstGeom prst="rect">
            <a:avLst/>
          </a:prstGeom>
        </p:spPr>
        <p:txBody>
          <a:bodyPr/>
          <a:lstStyle>
            <a:lvl1pPr marL="122238" indent="-122238">
              <a:buClr>
                <a:schemeClr val="bg2"/>
              </a:buClr>
              <a:tabLst/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3088" indent="-115888">
              <a:buClr>
                <a:schemeClr val="bg2"/>
              </a:buClr>
              <a:tabLst/>
              <a:defRPr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33463" indent="-119063">
              <a:buClr>
                <a:schemeClr val="bg2"/>
              </a:buClr>
              <a:tabLst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67877" y="131763"/>
            <a:ext cx="5045145" cy="38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here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877" y="707770"/>
            <a:ext cx="6547072" cy="2906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Sub-Section header here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SM.powerpointBlueBan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612648"/>
          </a:xfrm>
          <a:prstGeom prst="rect">
            <a:avLst/>
          </a:prstGeom>
        </p:spPr>
      </p:pic>
      <p:pic>
        <p:nvPicPr>
          <p:cNvPr id="10" name="Picture 9" descr="NSM.LogoMark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155" y="4417992"/>
            <a:ext cx="576795" cy="603712"/>
          </a:xfrm>
          <a:prstGeom prst="rect">
            <a:avLst/>
          </a:prstGeom>
        </p:spPr>
      </p:pic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126" y="4865849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0"/>
          </p:nvPr>
        </p:nvSpPr>
        <p:spPr>
          <a:xfrm>
            <a:off x="167876" y="707770"/>
            <a:ext cx="6547073" cy="4062956"/>
          </a:xfrm>
          <a:prstGeom prst="rect">
            <a:avLst/>
          </a:prstGeom>
        </p:spPr>
        <p:txBody>
          <a:bodyPr/>
          <a:lstStyle>
            <a:lvl1pPr marL="122238" indent="-122238">
              <a:buClr>
                <a:schemeClr val="bg2"/>
              </a:buClr>
              <a:tabLst/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3088" indent="-115888">
              <a:buClr>
                <a:schemeClr val="bg2"/>
              </a:buClr>
              <a:tabLst/>
              <a:defRPr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33463" indent="-119063">
              <a:buClr>
                <a:schemeClr val="bg2"/>
              </a:buClr>
              <a:tabLst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67877" y="131763"/>
            <a:ext cx="5045145" cy="38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here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SM.powerpointBlueBan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612648"/>
          </a:xfrm>
          <a:prstGeom prst="rect">
            <a:avLst/>
          </a:prstGeom>
        </p:spPr>
      </p:pic>
      <p:pic>
        <p:nvPicPr>
          <p:cNvPr id="10" name="Picture 9" descr="NSM.LogoMark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155" y="4417992"/>
            <a:ext cx="576795" cy="603712"/>
          </a:xfrm>
          <a:prstGeom prst="rect">
            <a:avLst/>
          </a:prstGeom>
        </p:spPr>
      </p:pic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126" y="4865849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0"/>
          </p:nvPr>
        </p:nvSpPr>
        <p:spPr>
          <a:xfrm>
            <a:off x="167877" y="707770"/>
            <a:ext cx="3169212" cy="4062956"/>
          </a:xfrm>
          <a:prstGeom prst="rect">
            <a:avLst/>
          </a:prstGeom>
        </p:spPr>
        <p:txBody>
          <a:bodyPr/>
          <a:lstStyle>
            <a:lvl1pPr marL="122238" indent="-122238">
              <a:buClr>
                <a:schemeClr val="bg2"/>
              </a:buClr>
              <a:tabLst/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3088" indent="-115888">
              <a:buClr>
                <a:schemeClr val="bg2"/>
              </a:buClr>
              <a:tabLst/>
              <a:defRPr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33463" indent="-119063">
              <a:buClr>
                <a:schemeClr val="bg2"/>
              </a:buClr>
              <a:tabLst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67877" y="131763"/>
            <a:ext cx="5045145" cy="38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here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3563332" y="707770"/>
            <a:ext cx="3126792" cy="4062956"/>
          </a:xfrm>
          <a:prstGeom prst="rect">
            <a:avLst/>
          </a:prstGeom>
        </p:spPr>
        <p:txBody>
          <a:bodyPr/>
          <a:lstStyle>
            <a:lvl1pPr marL="122238" indent="-122238">
              <a:buClr>
                <a:schemeClr val="bg2"/>
              </a:buClr>
              <a:tabLst/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3088" indent="-115888">
              <a:buClr>
                <a:schemeClr val="bg2"/>
              </a:buClr>
              <a:tabLst/>
              <a:defRPr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33463" indent="-119063">
              <a:buClr>
                <a:schemeClr val="bg2"/>
              </a:buClr>
              <a:tabLst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24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54" r:id="rId1"/>
    <p:sldLayoutId id="2147493563" r:id="rId2"/>
    <p:sldLayoutId id="2147493565" r:id="rId3"/>
    <p:sldLayoutId id="2147493581" r:id="rId4"/>
    <p:sldLayoutId id="2147493582" r:id="rId5"/>
    <p:sldLayoutId id="2147493583" r:id="rId6"/>
    <p:sldLayoutId id="2147493567" r:id="rId7"/>
    <p:sldLayoutId id="2147493568" r:id="rId8"/>
    <p:sldLayoutId id="2147493569" r:id="rId9"/>
    <p:sldLayoutId id="214749358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46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89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3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767A59-17BF-E14C-977E-F04492FB2D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B9267-8A74-5643-AF3F-C8C5DA667A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175329-8472-0A4A-BDBF-A85DF35F75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33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7999AEA-386A-D940-A275-6D79F358A4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83707-67F6-F247-AFC2-FBB0B34A51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A575EA-740E-CB47-A162-326321D953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3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BF13D7-F631-2E42-A641-29C8EC07AF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E0800-2F6F-704B-B381-29819E15B2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A8371-8981-FE4E-8E29-CD2D8B751C8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35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36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623189200"/>
              </p:ext>
            </p:extLst>
          </p:nvPr>
        </p:nvGraphicFramePr>
        <p:xfrm>
          <a:off x="3563938" y="708025"/>
          <a:ext cx="3125787" cy="3694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80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45790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8">
      <a:dk1>
        <a:srgbClr val="000000"/>
      </a:dk1>
      <a:lt1>
        <a:srgbClr val="FFFFFF"/>
      </a:lt1>
      <a:dk2>
        <a:srgbClr val="3CB3E5"/>
      </a:dk2>
      <a:lt2>
        <a:srgbClr val="194F90"/>
      </a:lt2>
      <a:accent1>
        <a:srgbClr val="F6D34D"/>
      </a:accent1>
      <a:accent2>
        <a:srgbClr val="938C8C"/>
      </a:accent2>
      <a:accent3>
        <a:srgbClr val="4B858E"/>
      </a:accent3>
      <a:accent4>
        <a:srgbClr val="91C5E2"/>
      </a:accent4>
      <a:accent5>
        <a:srgbClr val="3D557F"/>
      </a:accent5>
      <a:accent6>
        <a:srgbClr val="3C581F"/>
      </a:accent6>
      <a:hlink>
        <a:srgbClr val="86349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0</TotalTime>
  <Words>5</Words>
  <Application>Microsoft Office PowerPoint</Application>
  <PresentationFormat>Custom</PresentationFormat>
  <Paragraphs>4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Sydney Broussard</cp:lastModifiedBy>
  <cp:revision>1</cp:revision>
  <dcterms:created xsi:type="dcterms:W3CDTF">2010-04-12T23:12:02Z</dcterms:created>
  <dcterms:modified xsi:type="dcterms:W3CDTF">2024-08-27T15:49:45Z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