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51" r:id="rId4"/>
  </p:sldMasterIdLst>
  <p:notesMasterIdLst>
    <p:notesMasterId r:id="rId14"/>
  </p:notesMasterIdLst>
  <p:handoutMasterIdLst>
    <p:handoutMasterId r:id="rId15"/>
  </p:handoutMasterIdLst>
  <p:sldIdLst>
    <p:sldId id="258" r:id="rId5"/>
    <p:sldId id="259" r:id="rId6"/>
    <p:sldId id="264" r:id="rId7"/>
    <p:sldId id="266" r:id="rId8"/>
    <p:sldId id="267" r:id="rId9"/>
    <p:sldId id="268" r:id="rId10"/>
    <p:sldId id="263" r:id="rId11"/>
    <p:sldId id="262" r:id="rId12"/>
    <p:sldId id="25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4" userDrawn="1">
          <p15:clr>
            <a:srgbClr val="A4A3A4"/>
          </p15:clr>
        </p15:guide>
        <p15:guide id="2" pos="28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DF9"/>
    <a:srgbClr val="E6B723"/>
    <a:srgbClr val="DE8A27"/>
    <a:srgbClr val="788C2B"/>
    <a:srgbClr val="36A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A81EC-7341-406F-BE24-8F6781553FFD}" v="13" dt="2024-08-27T21:19:22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1344" y="630"/>
      </p:cViewPr>
      <p:guideLst>
        <p:guide orient="horz" pos="914"/>
        <p:guide pos="289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Broussard" userId="86d5d92b-4a86-4e7e-8794-f9589000cca2" providerId="ADAL" clId="{0FEA81EC-7341-406F-BE24-8F6781553FFD}"/>
    <pc:docChg chg="undo redo custSel addSld delSld modSld sldOrd modMainMaster modNotesMaster">
      <pc:chgData name="Sydney Broussard" userId="86d5d92b-4a86-4e7e-8794-f9589000cca2" providerId="ADAL" clId="{0FEA81EC-7341-406F-BE24-8F6781553FFD}" dt="2024-08-27T21:30:27.067" v="170" actId="14100"/>
      <pc:docMkLst>
        <pc:docMk/>
      </pc:docMkLst>
      <pc:sldChg chg="modSp modNotes">
        <pc:chgData name="Sydney Broussard" userId="86d5d92b-4a86-4e7e-8794-f9589000cca2" providerId="ADAL" clId="{0FEA81EC-7341-406F-BE24-8F6781553FFD}" dt="2024-08-27T16:00:26.219" v="9"/>
        <pc:sldMkLst>
          <pc:docMk/>
          <pc:sldMk cId="469289944" sldId="259"/>
        </pc:sldMkLst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469289944" sldId="259"/>
            <ac:spMk id="2" creationId="{00000000-0000-0000-0000-000000000000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469289944" sldId="259"/>
            <ac:spMk id="3" creationId="{00000000-0000-0000-0000-000000000000}"/>
          </ac:spMkLst>
        </pc:spChg>
      </pc:sldChg>
      <pc:sldChg chg="modSp del mod modNotes">
        <pc:chgData name="Sydney Broussard" userId="86d5d92b-4a86-4e7e-8794-f9589000cca2" providerId="ADAL" clId="{0FEA81EC-7341-406F-BE24-8F6781553FFD}" dt="2024-08-27T21:16:33.529" v="131" actId="2696"/>
        <pc:sldMkLst>
          <pc:docMk/>
          <pc:sldMk cId="1796137024" sldId="260"/>
        </pc:sldMkLst>
        <pc:spChg chg="mod">
          <ac:chgData name="Sydney Broussard" userId="86d5d92b-4a86-4e7e-8794-f9589000cca2" providerId="ADAL" clId="{0FEA81EC-7341-406F-BE24-8F6781553FFD}" dt="2024-08-27T16:00:26.267" v="10" actId="27636"/>
          <ac:spMkLst>
            <pc:docMk/>
            <pc:sldMk cId="1796137024" sldId="260"/>
            <ac:spMk id="2" creationId="{00000000-0000-0000-0000-000000000000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1796137024" sldId="260"/>
            <ac:spMk id="3" creationId="{00000000-0000-0000-0000-000000000000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1796137024" sldId="260"/>
            <ac:spMk id="4" creationId="{00000000-0000-0000-0000-000000000000}"/>
          </ac:spMkLst>
        </pc:spChg>
      </pc:sldChg>
      <pc:sldChg chg="modSp del mod modNotes">
        <pc:chgData name="Sydney Broussard" userId="86d5d92b-4a86-4e7e-8794-f9589000cca2" providerId="ADAL" clId="{0FEA81EC-7341-406F-BE24-8F6781553FFD}" dt="2024-08-27T21:16:42.099" v="135" actId="2696"/>
        <pc:sldMkLst>
          <pc:docMk/>
          <pc:sldMk cId="497336489" sldId="261"/>
        </pc:sldMkLst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497336489" sldId="261"/>
            <ac:spMk id="2" creationId="{00000000-0000-0000-0000-000000000000}"/>
          </ac:spMkLst>
        </pc:spChg>
        <pc:spChg chg="mod">
          <ac:chgData name="Sydney Broussard" userId="86d5d92b-4a86-4e7e-8794-f9589000cca2" providerId="ADAL" clId="{0FEA81EC-7341-406F-BE24-8F6781553FFD}" dt="2024-08-27T16:00:26.267" v="14" actId="27636"/>
          <ac:spMkLst>
            <pc:docMk/>
            <pc:sldMk cId="497336489" sldId="261"/>
            <ac:spMk id="3" creationId="{00000000-0000-0000-0000-000000000000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497336489" sldId="261"/>
            <ac:spMk id="4" creationId="{00000000-0000-0000-0000-000000000000}"/>
          </ac:spMkLst>
        </pc:spChg>
      </pc:sldChg>
      <pc:sldChg chg="modSp mod ord">
        <pc:chgData name="Sydney Broussard" userId="86d5d92b-4a86-4e7e-8794-f9589000cca2" providerId="ADAL" clId="{0FEA81EC-7341-406F-BE24-8F6781553FFD}" dt="2024-08-27T21:19:10.958" v="152" actId="1076"/>
        <pc:sldMkLst>
          <pc:docMk/>
          <pc:sldMk cId="728016499" sldId="262"/>
        </pc:sldMkLst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728016499" sldId="262"/>
            <ac:spMk id="4" creationId="{00000000-0000-0000-0000-000000000000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728016499" sldId="262"/>
            <ac:spMk id="5" creationId="{00000000-0000-0000-0000-000000000000}"/>
          </ac:spMkLst>
        </pc:spChg>
        <pc:graphicFrameChg chg="mod">
          <ac:chgData name="Sydney Broussard" userId="86d5d92b-4a86-4e7e-8794-f9589000cca2" providerId="ADAL" clId="{0FEA81EC-7341-406F-BE24-8F6781553FFD}" dt="2024-08-27T21:19:10.958" v="152" actId="1076"/>
          <ac:graphicFrameMkLst>
            <pc:docMk/>
            <pc:sldMk cId="728016499" sldId="262"/>
            <ac:graphicFrameMk id="7" creationId="{00000000-0000-0000-0000-000000000000}"/>
          </ac:graphicFrameMkLst>
        </pc:graphicFrameChg>
      </pc:sldChg>
      <pc:sldChg chg="new ord">
        <pc:chgData name="Sydney Broussard" userId="86d5d92b-4a86-4e7e-8794-f9589000cca2" providerId="ADAL" clId="{0FEA81EC-7341-406F-BE24-8F6781553FFD}" dt="2024-08-27T21:18:43.684" v="148"/>
        <pc:sldMkLst>
          <pc:docMk/>
          <pc:sldMk cId="1047292060" sldId="263"/>
        </pc:sldMkLst>
      </pc:sldChg>
      <pc:sldChg chg="modSp del mod">
        <pc:chgData name="Sydney Broussard" userId="86d5d92b-4a86-4e7e-8794-f9589000cca2" providerId="ADAL" clId="{0FEA81EC-7341-406F-BE24-8F6781553FFD}" dt="2024-08-27T21:16:35.956" v="132" actId="2696"/>
        <pc:sldMkLst>
          <pc:docMk/>
          <pc:sldMk cId="1136433131" sldId="263"/>
        </pc:sldMkLst>
        <pc:spChg chg="mod">
          <ac:chgData name="Sydney Broussard" userId="86d5d92b-4a86-4e7e-8794-f9589000cca2" providerId="ADAL" clId="{0FEA81EC-7341-406F-BE24-8F6781553FFD}" dt="2024-08-27T16:00:26.267" v="11" actId="27636"/>
          <ac:spMkLst>
            <pc:docMk/>
            <pc:sldMk cId="1136433131" sldId="263"/>
            <ac:spMk id="2" creationId="{02767A59-17BF-E14C-977E-F04492FB2D1B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1136433131" sldId="263"/>
            <ac:spMk id="3" creationId="{C19B9267-8A74-5643-AF3F-C8C5DA667A0C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1136433131" sldId="263"/>
            <ac:spMk id="4" creationId="{32175329-8472-0A4A-BDBF-A85DF35F75F5}"/>
          </ac:spMkLst>
        </pc:spChg>
      </pc:sldChg>
      <pc:sldChg chg="new del">
        <pc:chgData name="Sydney Broussard" userId="86d5d92b-4a86-4e7e-8794-f9589000cca2" providerId="ADAL" clId="{0FEA81EC-7341-406F-BE24-8F6781553FFD}" dt="2024-08-27T21:18:18.467" v="139" actId="2696"/>
        <pc:sldMkLst>
          <pc:docMk/>
          <pc:sldMk cId="3835189885" sldId="263"/>
        </pc:sldMkLst>
      </pc:sldChg>
      <pc:sldChg chg="modSp del mod">
        <pc:chgData name="Sydney Broussard" userId="86d5d92b-4a86-4e7e-8794-f9589000cca2" providerId="ADAL" clId="{0FEA81EC-7341-406F-BE24-8F6781553FFD}" dt="2024-08-27T21:16:38.200" v="133" actId="2696"/>
        <pc:sldMkLst>
          <pc:docMk/>
          <pc:sldMk cId="3368036775" sldId="264"/>
        </pc:sldMkLst>
        <pc:spChg chg="mod">
          <ac:chgData name="Sydney Broussard" userId="86d5d92b-4a86-4e7e-8794-f9589000cca2" providerId="ADAL" clId="{0FEA81EC-7341-406F-BE24-8F6781553FFD}" dt="2024-08-27T16:00:26.267" v="12" actId="27636"/>
          <ac:spMkLst>
            <pc:docMk/>
            <pc:sldMk cId="3368036775" sldId="264"/>
            <ac:spMk id="2" creationId="{87999AEA-386A-D940-A275-6D79F358A459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3368036775" sldId="264"/>
            <ac:spMk id="3" creationId="{DEB83707-67F6-F247-AFC2-FBB0B34A5103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3368036775" sldId="264"/>
            <ac:spMk id="4" creationId="{FFA575EA-740E-CB47-A162-326321D95353}"/>
          </ac:spMkLst>
        </pc:spChg>
      </pc:sldChg>
      <pc:sldChg chg="new">
        <pc:chgData name="Sydney Broussard" userId="86d5d92b-4a86-4e7e-8794-f9589000cca2" providerId="ADAL" clId="{0FEA81EC-7341-406F-BE24-8F6781553FFD}" dt="2024-08-27T21:18:22.540" v="141" actId="680"/>
        <pc:sldMkLst>
          <pc:docMk/>
          <pc:sldMk cId="3498676179" sldId="264"/>
        </pc:sldMkLst>
      </pc:sldChg>
      <pc:sldChg chg="modSp del mod">
        <pc:chgData name="Sydney Broussard" userId="86d5d92b-4a86-4e7e-8794-f9589000cca2" providerId="ADAL" clId="{0FEA81EC-7341-406F-BE24-8F6781553FFD}" dt="2024-08-27T21:16:40.120" v="134" actId="2696"/>
        <pc:sldMkLst>
          <pc:docMk/>
          <pc:sldMk cId="1453935936" sldId="265"/>
        </pc:sldMkLst>
        <pc:spChg chg="mod">
          <ac:chgData name="Sydney Broussard" userId="86d5d92b-4a86-4e7e-8794-f9589000cca2" providerId="ADAL" clId="{0FEA81EC-7341-406F-BE24-8F6781553FFD}" dt="2024-08-27T16:00:26.267" v="13" actId="27636"/>
          <ac:spMkLst>
            <pc:docMk/>
            <pc:sldMk cId="1453935936" sldId="265"/>
            <ac:spMk id="2" creationId="{9ABF13D7-F631-2E42-A641-29C8EC07AFB9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1453935936" sldId="265"/>
            <ac:spMk id="3" creationId="{4E9E0800-2F6F-704B-B381-29819E15B23B}"/>
          </ac:spMkLst>
        </pc:spChg>
        <pc:spChg chg="mod">
          <ac:chgData name="Sydney Broussard" userId="86d5d92b-4a86-4e7e-8794-f9589000cca2" providerId="ADAL" clId="{0FEA81EC-7341-406F-BE24-8F6781553FFD}" dt="2024-08-27T16:00:26.219" v="9"/>
          <ac:spMkLst>
            <pc:docMk/>
            <pc:sldMk cId="1453935936" sldId="265"/>
            <ac:spMk id="4" creationId="{75EA8371-8981-FE4E-8E29-CD2D8B751C85}"/>
          </ac:spMkLst>
        </pc:spChg>
      </pc:sldChg>
      <pc:sldChg chg="new del">
        <pc:chgData name="Sydney Broussard" userId="86d5d92b-4a86-4e7e-8794-f9589000cca2" providerId="ADAL" clId="{0FEA81EC-7341-406F-BE24-8F6781553FFD}" dt="2024-08-27T21:18:36.121" v="146" actId="2696"/>
        <pc:sldMkLst>
          <pc:docMk/>
          <pc:sldMk cId="2804420565" sldId="265"/>
        </pc:sldMkLst>
      </pc:sldChg>
      <pc:sldChg chg="new">
        <pc:chgData name="Sydney Broussard" userId="86d5d92b-4a86-4e7e-8794-f9589000cca2" providerId="ADAL" clId="{0FEA81EC-7341-406F-BE24-8F6781553FFD}" dt="2024-08-27T21:18:26.923" v="143" actId="680"/>
        <pc:sldMkLst>
          <pc:docMk/>
          <pc:sldMk cId="1294381153" sldId="266"/>
        </pc:sldMkLst>
      </pc:sldChg>
      <pc:sldChg chg="new">
        <pc:chgData name="Sydney Broussard" userId="86d5d92b-4a86-4e7e-8794-f9589000cca2" providerId="ADAL" clId="{0FEA81EC-7341-406F-BE24-8F6781553FFD}" dt="2024-08-27T21:18:28.519" v="144" actId="680"/>
        <pc:sldMkLst>
          <pc:docMk/>
          <pc:sldMk cId="1215049964" sldId="267"/>
        </pc:sldMkLst>
      </pc:sldChg>
      <pc:sldChg chg="new">
        <pc:chgData name="Sydney Broussard" userId="86d5d92b-4a86-4e7e-8794-f9589000cca2" providerId="ADAL" clId="{0FEA81EC-7341-406F-BE24-8F6781553FFD}" dt="2024-08-27T21:18:29.865" v="145" actId="680"/>
        <pc:sldMkLst>
          <pc:docMk/>
          <pc:sldMk cId="6845693" sldId="268"/>
        </pc:sldMkLst>
      </pc:sldChg>
      <pc:sldMasterChg chg="addSldLayout delSldLayout modSldLayout">
        <pc:chgData name="Sydney Broussard" userId="86d5d92b-4a86-4e7e-8794-f9589000cca2" providerId="ADAL" clId="{0FEA81EC-7341-406F-BE24-8F6781553FFD}" dt="2024-08-27T21:30:27.067" v="170" actId="14100"/>
        <pc:sldMasterMkLst>
          <pc:docMk/>
          <pc:sldMasterMk cId="1760248234" sldId="2147493551"/>
        </pc:sldMasterMkLst>
        <pc:sldLayoutChg chg="addSp delSp modSp mod">
          <pc:chgData name="Sydney Broussard" userId="86d5d92b-4a86-4e7e-8794-f9589000cca2" providerId="ADAL" clId="{0FEA81EC-7341-406F-BE24-8F6781553FFD}" dt="2024-08-27T21:20:58.627" v="159" actId="1076"/>
          <pc:sldLayoutMkLst>
            <pc:docMk/>
            <pc:sldMasterMk cId="1760248234" sldId="2147493551"/>
            <pc:sldLayoutMk cId="2136334431" sldId="2147493554"/>
          </pc:sldLayoutMkLst>
          <pc:picChg chg="add mod">
            <ac:chgData name="Sydney Broussard" userId="86d5d92b-4a86-4e7e-8794-f9589000cca2" providerId="ADAL" clId="{0FEA81EC-7341-406F-BE24-8F6781553FFD}" dt="2024-08-27T16:05:13.614" v="54"/>
            <ac:picMkLst>
              <pc:docMk/>
              <pc:sldMasterMk cId="1760248234" sldId="2147493551"/>
              <pc:sldLayoutMk cId="2136334431" sldId="2147493554"/>
              <ac:picMk id="2" creationId="{62652E53-5E66-E280-7E6F-9EE85EE71838}"/>
            </ac:picMkLst>
          </pc:picChg>
          <pc:picChg chg="mod">
            <ac:chgData name="Sydney Broussard" userId="86d5d92b-4a86-4e7e-8794-f9589000cca2" providerId="ADAL" clId="{0FEA81EC-7341-406F-BE24-8F6781553FFD}" dt="2024-08-27T21:20:58.627" v="159" actId="1076"/>
            <ac:picMkLst>
              <pc:docMk/>
              <pc:sldMasterMk cId="1760248234" sldId="2147493551"/>
              <pc:sldLayoutMk cId="2136334431" sldId="2147493554"/>
              <ac:picMk id="7" creationId="{00000000-0000-0000-0000-000000000000}"/>
            </ac:picMkLst>
          </pc:picChg>
          <pc:picChg chg="del mod">
            <ac:chgData name="Sydney Broussard" userId="86d5d92b-4a86-4e7e-8794-f9589000cca2" providerId="ADAL" clId="{0FEA81EC-7341-406F-BE24-8F6781553FFD}" dt="2024-08-27T16:05:12.982" v="53" actId="478"/>
            <ac:picMkLst>
              <pc:docMk/>
              <pc:sldMasterMk cId="1760248234" sldId="2147493551"/>
              <pc:sldLayoutMk cId="2136334431" sldId="2147493554"/>
              <ac:picMk id="8" creationId="{00000000-0000-0000-0000-000000000000}"/>
            </ac:picMkLst>
          </pc:picChg>
        </pc:sldLayoutChg>
        <pc:sldLayoutChg chg="modSp mod">
          <pc:chgData name="Sydney Broussard" userId="86d5d92b-4a86-4e7e-8794-f9589000cca2" providerId="ADAL" clId="{0FEA81EC-7341-406F-BE24-8F6781553FFD}" dt="2024-08-27T16:05:21.976" v="55" actId="14100"/>
          <pc:sldLayoutMkLst>
            <pc:docMk/>
            <pc:sldMasterMk cId="1760248234" sldId="2147493551"/>
            <pc:sldLayoutMk cId="0" sldId="2147493563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3"/>
              <ac:spMk id="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3"/>
              <ac:spMk id="9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3"/>
              <ac:spMk id="10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3"/>
              <ac:spMk id="11" creationId="{00000000-0000-0000-0000-000000000000}"/>
            </ac:spMkLst>
          </pc:spChg>
          <pc:picChg chg="mod">
            <ac:chgData name="Sydney Broussard" userId="86d5d92b-4a86-4e7e-8794-f9589000cca2" providerId="ADAL" clId="{0FEA81EC-7341-406F-BE24-8F6781553FFD}" dt="2024-08-27T15:59:27.519" v="0"/>
            <ac:picMkLst>
              <pc:docMk/>
              <pc:sldMasterMk cId="1760248234" sldId="2147493551"/>
              <pc:sldLayoutMk cId="0" sldId="2147493563"/>
              <ac:picMk id="4" creationId="{00000000-0000-0000-0000-000000000000}"/>
            </ac:picMkLst>
          </pc:picChg>
          <pc:picChg chg="mod">
            <ac:chgData name="Sydney Broussard" userId="86d5d92b-4a86-4e7e-8794-f9589000cca2" providerId="ADAL" clId="{0FEA81EC-7341-406F-BE24-8F6781553FFD}" dt="2024-08-27T16:05:21.976" v="55" actId="14100"/>
            <ac:picMkLst>
              <pc:docMk/>
              <pc:sldMasterMk cId="1760248234" sldId="2147493551"/>
              <pc:sldLayoutMk cId="0" sldId="2147493563"/>
              <ac:picMk id="6" creationId="{00000000-0000-0000-0000-000000000000}"/>
            </ac:picMkLst>
          </pc:picChg>
        </pc:sldLayoutChg>
        <pc:sldLayoutChg chg="addSp delSp modSp mod">
          <pc:chgData name="Sydney Broussard" userId="86d5d92b-4a86-4e7e-8794-f9589000cca2" providerId="ADAL" clId="{0FEA81EC-7341-406F-BE24-8F6781553FFD}" dt="2024-08-27T21:09:25.117" v="84" actId="1076"/>
          <pc:sldLayoutMkLst>
            <pc:docMk/>
            <pc:sldMasterMk cId="1760248234" sldId="2147493551"/>
            <pc:sldLayoutMk cId="0" sldId="2147493565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5"/>
              <ac:spMk id="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5"/>
              <ac:spMk id="13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5"/>
              <ac:spMk id="14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5"/>
              <ac:spMk id="1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5"/>
              <ac:spMk id="16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21:09:25.117" v="84" actId="1076"/>
            <ac:spMkLst>
              <pc:docMk/>
              <pc:sldMasterMk cId="1760248234" sldId="2147493551"/>
              <pc:sldLayoutMk cId="0" sldId="2147493565"/>
              <ac:spMk id="22" creationId="{CB5C35CF-5965-5643-B887-6C3DE7EEB222}"/>
            </ac:spMkLst>
          </pc:spChg>
          <pc:picChg chg="add del mod">
            <ac:chgData name="Sydney Broussard" userId="86d5d92b-4a86-4e7e-8794-f9589000cca2" providerId="ADAL" clId="{0FEA81EC-7341-406F-BE24-8F6781553FFD}" dt="2024-08-27T17:00:25.982" v="62" actId="478"/>
            <ac:picMkLst>
              <pc:docMk/>
              <pc:sldMasterMk cId="1760248234" sldId="2147493551"/>
              <pc:sldLayoutMk cId="0" sldId="2147493565"/>
              <ac:picMk id="2" creationId="{54FF6500-F12F-7B6C-C90B-94EB137255D9}"/>
            </ac:picMkLst>
          </pc:picChg>
          <pc:picChg chg="del mod">
            <ac:chgData name="Sydney Broussard" userId="86d5d92b-4a86-4e7e-8794-f9589000cca2" providerId="ADAL" clId="{0FEA81EC-7341-406F-BE24-8F6781553FFD}" dt="2024-08-27T16:04:51.212" v="50" actId="478"/>
            <ac:picMkLst>
              <pc:docMk/>
              <pc:sldMasterMk cId="1760248234" sldId="2147493551"/>
              <pc:sldLayoutMk cId="0" sldId="2147493565"/>
              <ac:picMk id="4" creationId="{8B021A14-6895-C7EB-923E-255A5862E22D}"/>
            </ac:picMkLst>
          </pc:picChg>
          <pc:picChg chg="add mod ord modCrop">
            <ac:chgData name="Sydney Broussard" userId="86d5d92b-4a86-4e7e-8794-f9589000cca2" providerId="ADAL" clId="{0FEA81EC-7341-406F-BE24-8F6781553FFD}" dt="2024-08-27T21:09:22.024" v="83" actId="14100"/>
            <ac:picMkLst>
              <pc:docMk/>
              <pc:sldMasterMk cId="1760248234" sldId="2147493551"/>
              <pc:sldLayoutMk cId="0" sldId="2147493565"/>
              <ac:picMk id="6" creationId="{6EBB41D0-7A9F-3603-81A6-AD249A70BA8C}"/>
            </ac:picMkLst>
          </pc:picChg>
          <pc:picChg chg="mod">
            <ac:chgData name="Sydney Broussard" userId="86d5d92b-4a86-4e7e-8794-f9589000cca2" providerId="ADAL" clId="{0FEA81EC-7341-406F-BE24-8F6781553FFD}" dt="2024-08-27T21:09:16.514" v="81" actId="1076"/>
            <ac:picMkLst>
              <pc:docMk/>
              <pc:sldMasterMk cId="1760248234" sldId="2147493551"/>
              <pc:sldLayoutMk cId="0" sldId="2147493565"/>
              <ac:picMk id="12" creationId="{00000000-0000-0000-0000-000000000000}"/>
            </ac:picMkLst>
          </pc:picChg>
        </pc:sldLayoutChg>
        <pc:sldLayoutChg chg="modSp mod">
          <pc:chgData name="Sydney Broussard" userId="86d5d92b-4a86-4e7e-8794-f9589000cca2" providerId="ADAL" clId="{0FEA81EC-7341-406F-BE24-8F6781553FFD}" dt="2024-08-27T21:09:43.568" v="91" actId="14100"/>
          <pc:sldLayoutMkLst>
            <pc:docMk/>
            <pc:sldMasterMk cId="1760248234" sldId="2147493551"/>
            <pc:sldLayoutMk cId="0" sldId="2147493567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7"/>
              <ac:spMk id="11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7"/>
              <ac:spMk id="21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7"/>
              <ac:spMk id="22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7"/>
              <ac:spMk id="23" creationId="{00000000-0000-0000-0000-000000000000}"/>
            </ac:spMkLst>
          </pc:spChg>
          <pc:picChg chg="mod">
            <ac:chgData name="Sydney Broussard" userId="86d5d92b-4a86-4e7e-8794-f9589000cca2" providerId="ADAL" clId="{0FEA81EC-7341-406F-BE24-8F6781553FFD}" dt="2024-08-27T15:59:27.519" v="0"/>
            <ac:picMkLst>
              <pc:docMk/>
              <pc:sldMasterMk cId="1760248234" sldId="2147493551"/>
              <pc:sldLayoutMk cId="0" sldId="2147493567"/>
              <ac:picMk id="9" creationId="{00000000-0000-0000-0000-000000000000}"/>
            </ac:picMkLst>
          </pc:picChg>
          <pc:picChg chg="mod">
            <ac:chgData name="Sydney Broussard" userId="86d5d92b-4a86-4e7e-8794-f9589000cca2" providerId="ADAL" clId="{0FEA81EC-7341-406F-BE24-8F6781553FFD}" dt="2024-08-27T21:09:43.568" v="91" actId="14100"/>
            <ac:picMkLst>
              <pc:docMk/>
              <pc:sldMasterMk cId="1760248234" sldId="2147493551"/>
              <pc:sldLayoutMk cId="0" sldId="2147493567"/>
              <ac:picMk id="10" creationId="{00000000-0000-0000-0000-000000000000}"/>
            </ac:picMkLst>
          </pc:picChg>
        </pc:sldLayoutChg>
        <pc:sldLayoutChg chg="addSp delSp modSp mod">
          <pc:chgData name="Sydney Broussard" userId="86d5d92b-4a86-4e7e-8794-f9589000cca2" providerId="ADAL" clId="{0FEA81EC-7341-406F-BE24-8F6781553FFD}" dt="2024-08-27T21:09:48.148" v="93"/>
          <pc:sldLayoutMkLst>
            <pc:docMk/>
            <pc:sldMasterMk cId="1760248234" sldId="2147493551"/>
            <pc:sldLayoutMk cId="0" sldId="2147493568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8"/>
              <ac:spMk id="11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8"/>
              <ac:spMk id="21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8"/>
              <ac:spMk id="22" creationId="{00000000-0000-0000-0000-000000000000}"/>
            </ac:spMkLst>
          </pc:spChg>
          <pc:picChg chg="add mod">
            <ac:chgData name="Sydney Broussard" userId="86d5d92b-4a86-4e7e-8794-f9589000cca2" providerId="ADAL" clId="{0FEA81EC-7341-406F-BE24-8F6781553FFD}" dt="2024-08-27T21:09:48.148" v="93"/>
            <ac:picMkLst>
              <pc:docMk/>
              <pc:sldMasterMk cId="1760248234" sldId="2147493551"/>
              <pc:sldLayoutMk cId="0" sldId="2147493568"/>
              <ac:picMk id="2" creationId="{1F940B5E-33E7-F4B5-BAE2-ABF1769F59A5}"/>
            </ac:picMkLst>
          </pc:picChg>
          <pc:picChg chg="mod">
            <ac:chgData name="Sydney Broussard" userId="86d5d92b-4a86-4e7e-8794-f9589000cca2" providerId="ADAL" clId="{0FEA81EC-7341-406F-BE24-8F6781553FFD}" dt="2024-08-27T15:59:27.519" v="0"/>
            <ac:picMkLst>
              <pc:docMk/>
              <pc:sldMasterMk cId="1760248234" sldId="2147493551"/>
              <pc:sldLayoutMk cId="0" sldId="2147493568"/>
              <ac:picMk id="9" creationId="{00000000-0000-0000-0000-000000000000}"/>
            </ac:picMkLst>
          </pc:picChg>
          <pc:picChg chg="del mod">
            <ac:chgData name="Sydney Broussard" userId="86d5d92b-4a86-4e7e-8794-f9589000cca2" providerId="ADAL" clId="{0FEA81EC-7341-406F-BE24-8F6781553FFD}" dt="2024-08-27T21:09:47.887" v="92" actId="478"/>
            <ac:picMkLst>
              <pc:docMk/>
              <pc:sldMasterMk cId="1760248234" sldId="2147493551"/>
              <pc:sldLayoutMk cId="0" sldId="2147493568"/>
              <ac:picMk id="10" creationId="{00000000-0000-0000-0000-000000000000}"/>
            </ac:picMkLst>
          </pc:picChg>
        </pc:sldLayoutChg>
        <pc:sldLayoutChg chg="addSp delSp modSp mod">
          <pc:chgData name="Sydney Broussard" userId="86d5d92b-4a86-4e7e-8794-f9589000cca2" providerId="ADAL" clId="{0FEA81EC-7341-406F-BE24-8F6781553FFD}" dt="2024-08-27T21:19:22.743" v="154"/>
          <pc:sldLayoutMkLst>
            <pc:docMk/>
            <pc:sldMasterMk cId="1760248234" sldId="2147493551"/>
            <pc:sldLayoutMk cId="0" sldId="2147493569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9"/>
              <ac:spMk id="7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9"/>
              <ac:spMk id="11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9"/>
              <ac:spMk id="21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0" sldId="2147493569"/>
              <ac:spMk id="22" creationId="{00000000-0000-0000-0000-000000000000}"/>
            </ac:spMkLst>
          </pc:spChg>
          <pc:picChg chg="add mod">
            <ac:chgData name="Sydney Broussard" userId="86d5d92b-4a86-4e7e-8794-f9589000cca2" providerId="ADAL" clId="{0FEA81EC-7341-406F-BE24-8F6781553FFD}" dt="2024-08-27T21:19:22.743" v="154"/>
            <ac:picMkLst>
              <pc:docMk/>
              <pc:sldMasterMk cId="1760248234" sldId="2147493551"/>
              <pc:sldLayoutMk cId="0" sldId="2147493569"/>
              <ac:picMk id="2" creationId="{5ECA8CBF-16C1-E73D-5817-0D3FF760A7DD}"/>
            </ac:picMkLst>
          </pc:picChg>
          <pc:picChg chg="mod">
            <ac:chgData name="Sydney Broussard" userId="86d5d92b-4a86-4e7e-8794-f9589000cca2" providerId="ADAL" clId="{0FEA81EC-7341-406F-BE24-8F6781553FFD}" dt="2024-08-27T15:59:27.519" v="0"/>
            <ac:picMkLst>
              <pc:docMk/>
              <pc:sldMasterMk cId="1760248234" sldId="2147493551"/>
              <pc:sldLayoutMk cId="0" sldId="2147493569"/>
              <ac:picMk id="9" creationId="{00000000-0000-0000-0000-000000000000}"/>
            </ac:picMkLst>
          </pc:picChg>
          <pc:picChg chg="del mod">
            <ac:chgData name="Sydney Broussard" userId="86d5d92b-4a86-4e7e-8794-f9589000cca2" providerId="ADAL" clId="{0FEA81EC-7341-406F-BE24-8F6781553FFD}" dt="2024-08-27T21:19:18.954" v="153" actId="478"/>
            <ac:picMkLst>
              <pc:docMk/>
              <pc:sldMasterMk cId="1760248234" sldId="2147493551"/>
              <pc:sldLayoutMk cId="0" sldId="2147493569"/>
              <ac:picMk id="10" creationId="{00000000-0000-0000-0000-000000000000}"/>
            </ac:picMkLst>
          </pc:picChg>
        </pc:sldLayoutChg>
        <pc:sldLayoutChg chg="modSp mod">
          <pc:chgData name="Sydney Broussard" userId="86d5d92b-4a86-4e7e-8794-f9589000cca2" providerId="ADAL" clId="{0FEA81EC-7341-406F-BE24-8F6781553FFD}" dt="2024-08-27T16:04:16.680" v="41" actId="1076"/>
          <pc:sldLayoutMkLst>
            <pc:docMk/>
            <pc:sldMasterMk cId="1760248234" sldId="2147493551"/>
            <pc:sldLayoutMk cId="0" sldId="2147493580"/>
          </pc:sldLayoutMkLst>
          <pc:picChg chg="mod">
            <ac:chgData name="Sydney Broussard" userId="86d5d92b-4a86-4e7e-8794-f9589000cca2" providerId="ADAL" clId="{0FEA81EC-7341-406F-BE24-8F6781553FFD}" dt="2024-08-27T16:04:11.587" v="39" actId="14100"/>
            <ac:picMkLst>
              <pc:docMk/>
              <pc:sldMasterMk cId="1760248234" sldId="2147493551"/>
              <pc:sldLayoutMk cId="0" sldId="2147493580"/>
              <ac:picMk id="2" creationId="{00000000-0000-0000-0000-000000000000}"/>
            </ac:picMkLst>
          </pc:picChg>
          <pc:picChg chg="mod">
            <ac:chgData name="Sydney Broussard" userId="86d5d92b-4a86-4e7e-8794-f9589000cca2" providerId="ADAL" clId="{0FEA81EC-7341-406F-BE24-8F6781553FFD}" dt="2024-08-27T16:04:16.680" v="41" actId="1076"/>
            <ac:picMkLst>
              <pc:docMk/>
              <pc:sldMasterMk cId="1760248234" sldId="2147493551"/>
              <pc:sldLayoutMk cId="0" sldId="2147493580"/>
              <ac:picMk id="3" creationId="{00000000-0000-0000-0000-000000000000}"/>
            </ac:picMkLst>
          </pc:picChg>
        </pc:sldLayoutChg>
        <pc:sldLayoutChg chg="addSp delSp modSp mod">
          <pc:chgData name="Sydney Broussard" userId="86d5d92b-4a86-4e7e-8794-f9589000cca2" providerId="ADAL" clId="{0FEA81EC-7341-406F-BE24-8F6781553FFD}" dt="2024-08-27T21:10:20.900" v="101" actId="14100"/>
          <pc:sldLayoutMkLst>
            <pc:docMk/>
            <pc:sldMasterMk cId="1760248234" sldId="2147493551"/>
            <pc:sldLayoutMk cId="1392561901" sldId="2147493581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1392561901" sldId="2147493581"/>
              <ac:spMk id="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1392561901" sldId="2147493581"/>
              <ac:spMk id="13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1392561901" sldId="2147493581"/>
              <ac:spMk id="14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1392561901" sldId="2147493581"/>
              <ac:spMk id="1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1392561901" sldId="2147493581"/>
              <ac:spMk id="16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21:10:20.900" v="101" actId="14100"/>
            <ac:spMkLst>
              <pc:docMk/>
              <pc:sldMasterMk cId="1760248234" sldId="2147493551"/>
              <pc:sldLayoutMk cId="1392561901" sldId="2147493581"/>
              <ac:spMk id="22" creationId="{CB5C35CF-5965-5643-B887-6C3DE7EEB222}"/>
            </ac:spMkLst>
          </pc:spChg>
          <pc:picChg chg="add mod">
            <ac:chgData name="Sydney Broussard" userId="86d5d92b-4a86-4e7e-8794-f9589000cca2" providerId="ADAL" clId="{0FEA81EC-7341-406F-BE24-8F6781553FFD}" dt="2024-08-27T21:09:30.645" v="86"/>
            <ac:picMkLst>
              <pc:docMk/>
              <pc:sldMasterMk cId="1760248234" sldId="2147493551"/>
              <pc:sldLayoutMk cId="1392561901" sldId="2147493581"/>
              <ac:picMk id="2" creationId="{6E03DC09-7E9D-4F45-FBAA-881E3E48F81C}"/>
            </ac:picMkLst>
          </pc:picChg>
          <pc:picChg chg="add mod ord">
            <ac:chgData name="Sydney Broussard" userId="86d5d92b-4a86-4e7e-8794-f9589000cca2" providerId="ADAL" clId="{0FEA81EC-7341-406F-BE24-8F6781553FFD}" dt="2024-08-27T21:10:11.645" v="99" actId="167"/>
            <ac:picMkLst>
              <pc:docMk/>
              <pc:sldMasterMk cId="1760248234" sldId="2147493551"/>
              <pc:sldLayoutMk cId="1392561901" sldId="2147493581"/>
              <ac:picMk id="4" creationId="{F0A8F14B-8B00-F326-3DBB-611A44A45F03}"/>
            </ac:picMkLst>
          </pc:picChg>
          <pc:picChg chg="del mod">
            <ac:chgData name="Sydney Broussard" userId="86d5d92b-4a86-4e7e-8794-f9589000cca2" providerId="ADAL" clId="{0FEA81EC-7341-406F-BE24-8F6781553FFD}" dt="2024-08-27T16:04:48.227" v="48" actId="478"/>
            <ac:picMkLst>
              <pc:docMk/>
              <pc:sldMasterMk cId="1760248234" sldId="2147493551"/>
              <pc:sldLayoutMk cId="1392561901" sldId="2147493581"/>
              <ac:picMk id="6" creationId="{D0130536-3005-86AE-E482-15B3E79835C8}"/>
            </ac:picMkLst>
          </pc:picChg>
          <pc:picChg chg="del mod">
            <ac:chgData name="Sydney Broussard" userId="86d5d92b-4a86-4e7e-8794-f9589000cca2" providerId="ADAL" clId="{0FEA81EC-7341-406F-BE24-8F6781553FFD}" dt="2024-08-27T21:09:30.337" v="85" actId="478"/>
            <ac:picMkLst>
              <pc:docMk/>
              <pc:sldMasterMk cId="1760248234" sldId="2147493551"/>
              <pc:sldLayoutMk cId="1392561901" sldId="2147493581"/>
              <ac:picMk id="12" creationId="{00000000-0000-0000-0000-000000000000}"/>
            </ac:picMkLst>
          </pc:picChg>
        </pc:sldLayoutChg>
        <pc:sldLayoutChg chg="addSp delSp modSp mod">
          <pc:chgData name="Sydney Broussard" userId="86d5d92b-4a86-4e7e-8794-f9589000cca2" providerId="ADAL" clId="{0FEA81EC-7341-406F-BE24-8F6781553FFD}" dt="2024-08-27T21:11:11.055" v="113" actId="14100"/>
          <pc:sldLayoutMkLst>
            <pc:docMk/>
            <pc:sldMasterMk cId="1760248234" sldId="2147493551"/>
            <pc:sldLayoutMk cId="3470026367" sldId="2147493582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470026367" sldId="2147493582"/>
              <ac:spMk id="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470026367" sldId="2147493582"/>
              <ac:spMk id="13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470026367" sldId="2147493582"/>
              <ac:spMk id="14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470026367" sldId="2147493582"/>
              <ac:spMk id="1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470026367" sldId="2147493582"/>
              <ac:spMk id="16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21:11:11.055" v="113" actId="14100"/>
            <ac:spMkLst>
              <pc:docMk/>
              <pc:sldMasterMk cId="1760248234" sldId="2147493551"/>
              <pc:sldLayoutMk cId="3470026367" sldId="2147493582"/>
              <ac:spMk id="22" creationId="{CB5C35CF-5965-5643-B887-6C3DE7EEB222}"/>
            </ac:spMkLst>
          </pc:spChg>
          <pc:picChg chg="add mod">
            <ac:chgData name="Sydney Broussard" userId="86d5d92b-4a86-4e7e-8794-f9589000cca2" providerId="ADAL" clId="{0FEA81EC-7341-406F-BE24-8F6781553FFD}" dt="2024-08-27T21:09:33.387" v="88"/>
            <ac:picMkLst>
              <pc:docMk/>
              <pc:sldMasterMk cId="1760248234" sldId="2147493551"/>
              <pc:sldLayoutMk cId="3470026367" sldId="2147493582"/>
              <ac:picMk id="2" creationId="{DF189C0C-844A-F2DB-01A3-3CCF5A4D776C}"/>
            </ac:picMkLst>
          </pc:picChg>
          <pc:picChg chg="del mod">
            <ac:chgData name="Sydney Broussard" userId="86d5d92b-4a86-4e7e-8794-f9589000cca2" providerId="ADAL" clId="{0FEA81EC-7341-406F-BE24-8F6781553FFD}" dt="2024-08-27T16:04:44.196" v="46" actId="478"/>
            <ac:picMkLst>
              <pc:docMk/>
              <pc:sldMasterMk cId="1760248234" sldId="2147493551"/>
              <pc:sldLayoutMk cId="3470026367" sldId="2147493582"/>
              <ac:picMk id="3" creationId="{BE7D7653-0368-E532-B3C8-17BC2EE916FA}"/>
            </ac:picMkLst>
          </pc:picChg>
          <pc:picChg chg="add mod ord modCrop">
            <ac:chgData name="Sydney Broussard" userId="86d5d92b-4a86-4e7e-8794-f9589000cca2" providerId="ADAL" clId="{0FEA81EC-7341-406F-BE24-8F6781553FFD}" dt="2024-08-27T21:10:57.608" v="111" actId="167"/>
            <ac:picMkLst>
              <pc:docMk/>
              <pc:sldMasterMk cId="1760248234" sldId="2147493551"/>
              <pc:sldLayoutMk cId="3470026367" sldId="2147493582"/>
              <ac:picMk id="6" creationId="{1A8B24C0-506C-FB56-AA25-74B86BDAA8AC}"/>
            </ac:picMkLst>
          </pc:picChg>
          <pc:picChg chg="del mod">
            <ac:chgData name="Sydney Broussard" userId="86d5d92b-4a86-4e7e-8794-f9589000cca2" providerId="ADAL" clId="{0FEA81EC-7341-406F-BE24-8F6781553FFD}" dt="2024-08-27T21:09:33.125" v="87" actId="478"/>
            <ac:picMkLst>
              <pc:docMk/>
              <pc:sldMasterMk cId="1760248234" sldId="2147493551"/>
              <pc:sldLayoutMk cId="3470026367" sldId="2147493582"/>
              <ac:picMk id="12" creationId="{00000000-0000-0000-0000-000000000000}"/>
            </ac:picMkLst>
          </pc:picChg>
        </pc:sldLayoutChg>
        <pc:sldLayoutChg chg="addSp delSp modSp mod">
          <pc:chgData name="Sydney Broussard" userId="86d5d92b-4a86-4e7e-8794-f9589000cca2" providerId="ADAL" clId="{0FEA81EC-7341-406F-BE24-8F6781553FFD}" dt="2024-08-27T21:30:27.067" v="170" actId="14100"/>
          <pc:sldLayoutMkLst>
            <pc:docMk/>
            <pc:sldMasterMk cId="1760248234" sldId="2147493551"/>
            <pc:sldLayoutMk cId="3968892478" sldId="2147493583"/>
          </pc:sldLayoutMkLst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968892478" sldId="2147493583"/>
              <ac:spMk id="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968892478" sldId="2147493583"/>
              <ac:spMk id="13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968892478" sldId="2147493583"/>
              <ac:spMk id="14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968892478" sldId="2147493583"/>
              <ac:spMk id="15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15:59:27.519" v="0"/>
            <ac:spMkLst>
              <pc:docMk/>
              <pc:sldMasterMk cId="1760248234" sldId="2147493551"/>
              <pc:sldLayoutMk cId="3968892478" sldId="2147493583"/>
              <ac:spMk id="16" creationId="{00000000-0000-0000-0000-000000000000}"/>
            </ac:spMkLst>
          </pc:spChg>
          <pc:spChg chg="mod">
            <ac:chgData name="Sydney Broussard" userId="86d5d92b-4a86-4e7e-8794-f9589000cca2" providerId="ADAL" clId="{0FEA81EC-7341-406F-BE24-8F6781553FFD}" dt="2024-08-27T21:30:27.067" v="170" actId="14100"/>
            <ac:spMkLst>
              <pc:docMk/>
              <pc:sldMasterMk cId="1760248234" sldId="2147493551"/>
              <pc:sldLayoutMk cId="3968892478" sldId="2147493583"/>
              <ac:spMk id="22" creationId="{CB5C35CF-5965-5643-B887-6C3DE7EEB222}"/>
            </ac:spMkLst>
          </pc:spChg>
          <pc:picChg chg="add mod">
            <ac:chgData name="Sydney Broussard" userId="86d5d92b-4a86-4e7e-8794-f9589000cca2" providerId="ADAL" clId="{0FEA81EC-7341-406F-BE24-8F6781553FFD}" dt="2024-08-27T21:09:36.266" v="90"/>
            <ac:picMkLst>
              <pc:docMk/>
              <pc:sldMasterMk cId="1760248234" sldId="2147493551"/>
              <pc:sldLayoutMk cId="3968892478" sldId="2147493583"/>
              <ac:picMk id="2" creationId="{5B31D675-96CE-B578-AB4A-BD7751B0AC61}"/>
            </ac:picMkLst>
          </pc:picChg>
          <pc:picChg chg="del mod">
            <ac:chgData name="Sydney Broussard" userId="86d5d92b-4a86-4e7e-8794-f9589000cca2" providerId="ADAL" clId="{0FEA81EC-7341-406F-BE24-8F6781553FFD}" dt="2024-08-27T16:04:41.343" v="43" actId="478"/>
            <ac:picMkLst>
              <pc:docMk/>
              <pc:sldMasterMk cId="1760248234" sldId="2147493551"/>
              <pc:sldLayoutMk cId="3968892478" sldId="2147493583"/>
              <ac:picMk id="4" creationId="{914B322D-E1AD-993B-F25C-5ADF57820399}"/>
            </ac:picMkLst>
          </pc:picChg>
          <pc:picChg chg="add mod ord modCrop">
            <ac:chgData name="Sydney Broussard" userId="86d5d92b-4a86-4e7e-8794-f9589000cca2" providerId="ADAL" clId="{0FEA81EC-7341-406F-BE24-8F6781553FFD}" dt="2024-08-27T21:30:17.852" v="168" actId="732"/>
            <ac:picMkLst>
              <pc:docMk/>
              <pc:sldMasterMk cId="1760248234" sldId="2147493551"/>
              <pc:sldLayoutMk cId="3968892478" sldId="2147493583"/>
              <ac:picMk id="6" creationId="{15637FA9-2697-2FB3-F62D-14AFF71E2380}"/>
            </ac:picMkLst>
          </pc:picChg>
          <pc:picChg chg="del mod">
            <ac:chgData name="Sydney Broussard" userId="86d5d92b-4a86-4e7e-8794-f9589000cca2" providerId="ADAL" clId="{0FEA81EC-7341-406F-BE24-8F6781553FFD}" dt="2024-08-27T21:09:36.009" v="89" actId="478"/>
            <ac:picMkLst>
              <pc:docMk/>
              <pc:sldMasterMk cId="1760248234" sldId="2147493551"/>
              <pc:sldLayoutMk cId="3968892478" sldId="2147493583"/>
              <ac:picMk id="12" creationId="{00000000-0000-0000-0000-000000000000}"/>
            </ac:picMkLst>
          </pc:picChg>
        </pc:sldLayoutChg>
        <pc:sldLayoutChg chg="new del mod">
          <pc:chgData name="Sydney Broussard" userId="86d5d92b-4a86-4e7e-8794-f9589000cca2" providerId="ADAL" clId="{0FEA81EC-7341-406F-BE24-8F6781553FFD}" dt="2024-08-27T21:17:29.362" v="137" actId="11236"/>
          <pc:sldLayoutMkLst>
            <pc:docMk/>
            <pc:sldMasterMk cId="1760248234" sldId="2147493551"/>
            <pc:sldLayoutMk cId="2770059972" sldId="2147493584"/>
          </pc:sldLayoutMkLst>
        </pc:sldLayoutChg>
        <pc:sldLayoutChg chg="add del">
          <pc:chgData name="Sydney Broussard" userId="86d5d92b-4a86-4e7e-8794-f9589000cca2" providerId="ADAL" clId="{0FEA81EC-7341-406F-BE24-8F6781553FFD}" dt="2024-08-27T16:04:04.912" v="34" actId="2696"/>
          <pc:sldLayoutMkLst>
            <pc:docMk/>
            <pc:sldMasterMk cId="1760248234" sldId="2147493551"/>
            <pc:sldLayoutMk cId="3417027114" sldId="2147493596"/>
          </pc:sldLayoutMkLst>
        </pc:sldLayoutChg>
        <pc:sldLayoutChg chg="add del">
          <pc:chgData name="Sydney Broussard" userId="86d5d92b-4a86-4e7e-8794-f9589000cca2" providerId="ADAL" clId="{0FEA81EC-7341-406F-BE24-8F6781553FFD}" dt="2024-08-27T16:04:05.300" v="35" actId="2696"/>
          <pc:sldLayoutMkLst>
            <pc:docMk/>
            <pc:sldMasterMk cId="1760248234" sldId="2147493551"/>
            <pc:sldLayoutMk cId="2391064977" sldId="2147493597"/>
          </pc:sldLayoutMkLst>
        </pc:sldLayoutChg>
        <pc:sldLayoutChg chg="add del">
          <pc:chgData name="Sydney Broussard" userId="86d5d92b-4a86-4e7e-8794-f9589000cca2" providerId="ADAL" clId="{0FEA81EC-7341-406F-BE24-8F6781553FFD}" dt="2024-08-27T16:04:06.321" v="36" actId="2696"/>
          <pc:sldLayoutMkLst>
            <pc:docMk/>
            <pc:sldMasterMk cId="1760248234" sldId="2147493551"/>
            <pc:sldLayoutMk cId="958261336" sldId="2147493598"/>
          </pc:sldLayoutMkLst>
        </pc:sldLayoutChg>
        <pc:sldLayoutChg chg="add del">
          <pc:chgData name="Sydney Broussard" userId="86d5d92b-4a86-4e7e-8794-f9589000cca2" providerId="ADAL" clId="{0FEA81EC-7341-406F-BE24-8F6781553FFD}" dt="2024-08-27T16:04:07.207" v="37" actId="2696"/>
          <pc:sldLayoutMkLst>
            <pc:docMk/>
            <pc:sldMasterMk cId="1760248234" sldId="2147493551"/>
            <pc:sldLayoutMk cId="2701056002" sldId="2147493599"/>
          </pc:sldLayoutMkLst>
        </pc:sldLayoutChg>
        <pc:sldLayoutChg chg="add del">
          <pc:chgData name="Sydney Broussard" userId="86d5d92b-4a86-4e7e-8794-f9589000cca2" providerId="ADAL" clId="{0FEA81EC-7341-406F-BE24-8F6781553FFD}" dt="2024-08-27T16:04:08.853" v="38" actId="2696"/>
          <pc:sldLayoutMkLst>
            <pc:docMk/>
            <pc:sldMasterMk cId="1760248234" sldId="2147493551"/>
            <pc:sldLayoutMk cId="3321661003" sldId="2147493600"/>
          </pc:sldLayoutMkLst>
        </pc:sldLayoutChg>
      </pc:sldMasterChg>
      <pc:sldMasterChg chg="modSldLayout">
        <pc:chgData name="Sydney Broussard" userId="86d5d92b-4a86-4e7e-8794-f9589000cca2" providerId="ADAL" clId="{0FEA81EC-7341-406F-BE24-8F6781553FFD}" dt="2024-08-27T15:59:34.966" v="8" actId="14100"/>
        <pc:sldMasterMkLst>
          <pc:docMk/>
          <pc:sldMasterMk cId="2984853494" sldId="2147493584"/>
        </pc:sldMasterMkLst>
        <pc:sldLayoutChg chg="modSp mod">
          <pc:chgData name="Sydney Broussard" userId="86d5d92b-4a86-4e7e-8794-f9589000cca2" providerId="ADAL" clId="{0FEA81EC-7341-406F-BE24-8F6781553FFD}" dt="2024-08-27T15:59:34.966" v="8" actId="14100"/>
          <pc:sldLayoutMkLst>
            <pc:docMk/>
            <pc:sldMasterMk cId="1760248234" sldId="2147493551"/>
            <pc:sldLayoutMk cId="3417027114" sldId="2147493596"/>
          </pc:sldLayoutMkLst>
          <pc:picChg chg="mod">
            <ac:chgData name="Sydney Broussard" userId="86d5d92b-4a86-4e7e-8794-f9589000cca2" providerId="ADAL" clId="{0FEA81EC-7341-406F-BE24-8F6781553FFD}" dt="2024-08-27T15:59:34.966" v="8" actId="14100"/>
            <ac:picMkLst>
              <pc:docMk/>
              <pc:sldMasterMk cId="1760248234" sldId="2147493551"/>
              <pc:sldLayoutMk cId="3417027114" sldId="2147493596"/>
              <ac:picMk id="7" creationId="{00000000-0000-0000-0000-000000000000}"/>
            </ac:picMkLst>
          </pc:picChg>
          <pc:picChg chg="mod">
            <ac:chgData name="Sydney Broussard" userId="86d5d92b-4a86-4e7e-8794-f9589000cca2" providerId="ADAL" clId="{0FEA81EC-7341-406F-BE24-8F6781553FFD}" dt="2024-08-27T15:59:31.006" v="7" actId="14100"/>
            <ac:picMkLst>
              <pc:docMk/>
              <pc:sldMasterMk cId="1760248234" sldId="2147493551"/>
              <pc:sldLayoutMk cId="3417027114" sldId="2147493596"/>
              <ac:picMk id="8" creationId="{00000000-0000-0000-0000-000000000000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3-CF49-9B0B-70F35F463B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13-CF49-9B0B-70F35F463B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13-CF49-9B0B-70F35F463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468176"/>
        <c:axId val="500841792"/>
      </c:barChart>
      <c:catAx>
        <c:axId val="50046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841792"/>
        <c:crosses val="autoZero"/>
        <c:auto val="1"/>
        <c:lblAlgn val="ctr"/>
        <c:lblOffset val="100"/>
        <c:noMultiLvlLbl val="0"/>
      </c:catAx>
      <c:valAx>
        <c:axId val="50084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46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54140-0EBF-4EB8-81A2-730568091AD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680A0-42E5-4430-B7AB-67037F3A2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66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F2069-8089-CE4C-B983-1CC5FF20E71C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057D7-1F2F-C145-9076-D1780EAC4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733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57D7-1F2F-C145-9076-D1780EAC4A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33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SM.LogoTex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7049" y="1922306"/>
            <a:ext cx="2506601" cy="1298888"/>
          </a:xfrm>
          <a:prstGeom prst="rect">
            <a:avLst/>
          </a:prstGeom>
        </p:spPr>
      </p:pic>
      <p:pic>
        <p:nvPicPr>
          <p:cNvPr id="2" name="Picture 1" descr="NSM.LogoMark.png">
            <a:extLst>
              <a:ext uri="{FF2B5EF4-FFF2-40B4-BE49-F238E27FC236}">
                <a16:creationId xmlns:a16="http://schemas.microsoft.com/office/drawing/2014/main" id="{62652E53-5E66-E280-7E6F-9EE85EE718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14900" y="966278"/>
            <a:ext cx="4229101" cy="417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33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M.LogoMark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14900" y="966278"/>
            <a:ext cx="4229101" cy="4177223"/>
          </a:xfrm>
          <a:prstGeom prst="rect">
            <a:avLst/>
          </a:prstGeom>
        </p:spPr>
      </p:pic>
      <p:pic>
        <p:nvPicPr>
          <p:cNvPr id="3" name="Picture 2" descr="NSM.Tagline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997" y="3569799"/>
            <a:ext cx="2803053" cy="416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SM.powerpointBlueSwee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7054031" cy="51435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3" y="1"/>
            <a:ext cx="9143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5" descr="NSM.Stacked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8852" y="1538149"/>
            <a:ext cx="1893212" cy="3035870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01310" y="1621790"/>
            <a:ext cx="3681412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PowerPoint Name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301627" y="2753360"/>
            <a:ext cx="3771900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Subhead + Date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4985058"/>
            <a:ext cx="4572000" cy="1949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667" dirty="0">
                <a:solidFill>
                  <a:schemeClr val="bg1"/>
                </a:solidFill>
              </a:rPr>
              <a:t>Confidential and Proprietary. Copyright (c) by National Seating and Mobility. All Rights Reserved.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holding a clipboard next to a person in a wheelchair&#10;&#10;Description automatically generated">
            <a:extLst>
              <a:ext uri="{FF2B5EF4-FFF2-40B4-BE49-F238E27FC236}">
                <a16:creationId xmlns:a16="http://schemas.microsoft.com/office/drawing/2014/main" id="{6EBB41D0-7A9F-3603-81A6-AD249A70BA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" t="1823" r="67" b="14163"/>
          <a:stretch/>
        </p:blipFill>
        <p:spPr>
          <a:xfrm>
            <a:off x="530" y="-9525"/>
            <a:ext cx="9137804" cy="515302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-5138" y="9528"/>
            <a:ext cx="9138331" cy="5143498"/>
          </a:xfrm>
          <a:prstGeom prst="rect">
            <a:avLst/>
          </a:prstGeom>
          <a:solidFill>
            <a:schemeClr val="bg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2" name="Picture 11" descr="NSM.LogoMarkSm.png"/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4552" y="4411838"/>
            <a:ext cx="562228" cy="591330"/>
          </a:xfrm>
          <a:prstGeom prst="rect">
            <a:avLst/>
          </a:prstGeom>
        </p:spPr>
      </p:pic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" y="1"/>
            <a:ext cx="9143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2003" y="1363332"/>
            <a:ext cx="1535112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13" y="2038350"/>
            <a:ext cx="4167347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187575" y="2732405"/>
            <a:ext cx="3771900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pushing a person in a wheelchair&#10;&#10;Description automatically generated">
            <a:extLst>
              <a:ext uri="{FF2B5EF4-FFF2-40B4-BE49-F238E27FC236}">
                <a16:creationId xmlns:a16="http://schemas.microsoft.com/office/drawing/2014/main" id="{F0A8F14B-8B00-F326-3DBB-611A44A45F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2587"/>
            <a:ext cx="9144000" cy="522307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-2" y="-85600"/>
            <a:ext cx="9141167" cy="5229100"/>
          </a:xfrm>
          <a:prstGeom prst="rect">
            <a:avLst/>
          </a:prstGeom>
          <a:solidFill>
            <a:schemeClr val="tx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" y="1"/>
            <a:ext cx="9143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2003" y="1363332"/>
            <a:ext cx="1535112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13" y="2038350"/>
            <a:ext cx="4167347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187575" y="2732405"/>
            <a:ext cx="3771900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  <p:pic>
        <p:nvPicPr>
          <p:cNvPr id="2" name="Picture 1" descr="NSM.LogoMarkSm.png">
            <a:extLst>
              <a:ext uri="{FF2B5EF4-FFF2-40B4-BE49-F238E27FC236}">
                <a16:creationId xmlns:a16="http://schemas.microsoft.com/office/drawing/2014/main" id="{6E03DC09-7E9D-4F45-FBAA-881E3E48F8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4552" y="4411838"/>
            <a:ext cx="562228" cy="59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56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sitting on an escalator&#10;&#10;Description automatically generated">
            <a:extLst>
              <a:ext uri="{FF2B5EF4-FFF2-40B4-BE49-F238E27FC236}">
                <a16:creationId xmlns:a16="http://schemas.microsoft.com/office/drawing/2014/main" id="{1A8B24C0-506C-FB56-AA25-74B86BDAA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892" b="9783"/>
          <a:stretch/>
        </p:blipFill>
        <p:spPr>
          <a:xfrm>
            <a:off x="-2835" y="-17543"/>
            <a:ext cx="9144000" cy="515803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2835" y="-20556"/>
            <a:ext cx="9144000" cy="5164056"/>
          </a:xfrm>
          <a:prstGeom prst="rect">
            <a:avLst/>
          </a:prstGeom>
          <a:solidFill>
            <a:schemeClr val="bg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" y="1"/>
            <a:ext cx="9143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2003" y="1363332"/>
            <a:ext cx="1535112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13" y="2038350"/>
            <a:ext cx="4167347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187575" y="2732405"/>
            <a:ext cx="3771900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  <p:pic>
        <p:nvPicPr>
          <p:cNvPr id="2" name="Picture 1" descr="NSM.LogoMarkSm.png">
            <a:extLst>
              <a:ext uri="{FF2B5EF4-FFF2-40B4-BE49-F238E27FC236}">
                <a16:creationId xmlns:a16="http://schemas.microsoft.com/office/drawing/2014/main" id="{DF189C0C-844A-F2DB-01A3-3CCF5A4D77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4552" y="4411838"/>
            <a:ext cx="562228" cy="59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026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people talking to a person in a wheelchair&#10;&#10;Description automatically generated">
            <a:extLst>
              <a:ext uri="{FF2B5EF4-FFF2-40B4-BE49-F238E27FC236}">
                <a16:creationId xmlns:a16="http://schemas.microsoft.com/office/drawing/2014/main" id="{15637FA9-2697-2FB3-F62D-14AFF71E23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149" t="6301" r="20859" b="24448"/>
          <a:stretch/>
        </p:blipFill>
        <p:spPr>
          <a:xfrm>
            <a:off x="0" y="0"/>
            <a:ext cx="9144000" cy="53975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B5C35CF-5965-5643-B887-6C3DE7EEB222}"/>
              </a:ext>
            </a:extLst>
          </p:cNvPr>
          <p:cNvSpPr/>
          <p:nvPr userDrawn="1"/>
        </p:nvSpPr>
        <p:spPr>
          <a:xfrm>
            <a:off x="-1418" y="-19050"/>
            <a:ext cx="9146835" cy="5397500"/>
          </a:xfrm>
          <a:prstGeom prst="rect">
            <a:avLst/>
          </a:prstGeom>
          <a:solidFill>
            <a:schemeClr val="tx2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" y="1"/>
            <a:ext cx="9143999" cy="51434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2003" y="1363332"/>
            <a:ext cx="1535112" cy="1716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13" y="2038350"/>
            <a:ext cx="4167347" cy="1028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187575" y="2732405"/>
            <a:ext cx="3771900" cy="12398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Secondary information, if needed</a:t>
            </a:r>
          </a:p>
        </p:txBody>
      </p:sp>
      <p:pic>
        <p:nvPicPr>
          <p:cNvPr id="2" name="Picture 1" descr="NSM.LogoMarkSm.png">
            <a:extLst>
              <a:ext uri="{FF2B5EF4-FFF2-40B4-BE49-F238E27FC236}">
                <a16:creationId xmlns:a16="http://schemas.microsoft.com/office/drawing/2014/main" id="{5B31D675-96CE-B578-AB4A-BD7751B0AC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4552" y="4411838"/>
            <a:ext cx="562228" cy="59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89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SM.powerpointBlueBan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12648"/>
          </a:xfrm>
          <a:prstGeom prst="rect">
            <a:avLst/>
          </a:prstGeom>
        </p:spPr>
      </p:pic>
      <p:pic>
        <p:nvPicPr>
          <p:cNvPr id="10" name="Picture 9" descr="NSM.LogoMark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2967" y="4417992"/>
            <a:ext cx="620300" cy="603712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0"/>
          </p:nvPr>
        </p:nvSpPr>
        <p:spPr>
          <a:xfrm>
            <a:off x="223835" y="1058484"/>
            <a:ext cx="8729431" cy="3712242"/>
          </a:xfrm>
          <a:prstGeom prst="rect">
            <a:avLst/>
          </a:prstGeom>
        </p:spPr>
        <p:txBody>
          <a:bodyPr/>
          <a:lstStyle>
            <a:lvl1pPr marL="162980" indent="-162980">
              <a:buClr>
                <a:schemeClr val="bg2"/>
              </a:buClr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4098" indent="-154513">
              <a:buClr>
                <a:schemeClr val="bg2"/>
              </a:buClr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7916" indent="-158747">
              <a:buClr>
                <a:schemeClr val="bg2"/>
              </a:buClr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23837" y="131763"/>
            <a:ext cx="6726860" cy="38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here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23836" y="707771"/>
            <a:ext cx="8729429" cy="2906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Sub-Section header here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SM.powerpointBlueBan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12648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0"/>
          </p:nvPr>
        </p:nvSpPr>
        <p:spPr>
          <a:xfrm>
            <a:off x="223835" y="707770"/>
            <a:ext cx="8729431" cy="4062956"/>
          </a:xfrm>
          <a:prstGeom prst="rect">
            <a:avLst/>
          </a:prstGeom>
        </p:spPr>
        <p:txBody>
          <a:bodyPr/>
          <a:lstStyle>
            <a:lvl1pPr marL="162980" indent="-162980">
              <a:buClr>
                <a:schemeClr val="bg2"/>
              </a:buClr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4098" indent="-154513">
              <a:buClr>
                <a:schemeClr val="bg2"/>
              </a:buClr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7916" indent="-158747">
              <a:buClr>
                <a:schemeClr val="bg2"/>
              </a:buClr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23837" y="131763"/>
            <a:ext cx="6726860" cy="38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here</a:t>
            </a:r>
          </a:p>
        </p:txBody>
      </p:sp>
      <p:pic>
        <p:nvPicPr>
          <p:cNvPr id="2" name="Picture 1" descr="NSM.LogoMarkSm.png">
            <a:extLst>
              <a:ext uri="{FF2B5EF4-FFF2-40B4-BE49-F238E27FC236}">
                <a16:creationId xmlns:a16="http://schemas.microsoft.com/office/drawing/2014/main" id="{1F940B5E-33E7-F4B5-BAE2-ABF1769F59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2967" y="4417992"/>
            <a:ext cx="620300" cy="603712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SM.powerpointBlueBan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12648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835" y="486585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8DAB3467-3831-4B0C-B3F0-60BCD60ABC3D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0"/>
          </p:nvPr>
        </p:nvSpPr>
        <p:spPr>
          <a:xfrm>
            <a:off x="223836" y="707770"/>
            <a:ext cx="4225616" cy="4062956"/>
          </a:xfrm>
          <a:prstGeom prst="rect">
            <a:avLst/>
          </a:prstGeom>
        </p:spPr>
        <p:txBody>
          <a:bodyPr/>
          <a:lstStyle>
            <a:lvl1pPr marL="162980" indent="-162980">
              <a:buClr>
                <a:schemeClr val="bg2"/>
              </a:buClr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4098" indent="-154513">
              <a:buClr>
                <a:schemeClr val="bg2"/>
              </a:buClr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7916" indent="-158747">
              <a:buClr>
                <a:schemeClr val="bg2"/>
              </a:buClr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23837" y="131763"/>
            <a:ext cx="6726860" cy="38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Section header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4751109" y="707770"/>
            <a:ext cx="4169056" cy="4062956"/>
          </a:xfrm>
          <a:prstGeom prst="rect">
            <a:avLst/>
          </a:prstGeom>
        </p:spPr>
        <p:txBody>
          <a:bodyPr/>
          <a:lstStyle>
            <a:lvl1pPr marL="162980" indent="-162980">
              <a:buClr>
                <a:schemeClr val="bg2"/>
              </a:buClr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4098" indent="-154513">
              <a:buClr>
                <a:schemeClr val="bg2"/>
              </a:buClr>
              <a:tabLst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7916" indent="-158747">
              <a:buClr>
                <a:schemeClr val="bg2"/>
              </a:buClr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2" name="Picture 1" descr="NSM.LogoMarkSm.png">
            <a:extLst>
              <a:ext uri="{FF2B5EF4-FFF2-40B4-BE49-F238E27FC236}">
                <a16:creationId xmlns:a16="http://schemas.microsoft.com/office/drawing/2014/main" id="{5ECA8CBF-16C1-E73D-5817-0D3FF760A7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2967" y="4417992"/>
            <a:ext cx="620300" cy="603712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4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54" r:id="rId1"/>
    <p:sldLayoutId id="2147493563" r:id="rId2"/>
    <p:sldLayoutId id="2147493565" r:id="rId3"/>
    <p:sldLayoutId id="2147493581" r:id="rId4"/>
    <p:sldLayoutId id="2147493582" r:id="rId5"/>
    <p:sldLayoutId id="2147493583" r:id="rId6"/>
    <p:sldLayoutId id="2147493567" r:id="rId7"/>
    <p:sldLayoutId id="2147493568" r:id="rId8"/>
    <p:sldLayoutId id="2147493569" r:id="rId9"/>
    <p:sldLayoutId id="2147493580" r:id="rId10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/>
        <a:buChar char="•"/>
        <a:defRPr sz="3733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667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46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9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E4E84A-2E26-60F0-B92A-29CFF60007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CFE7D-753C-63E0-F860-1F500EEC10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4A8A3-A75F-5942-6CD0-B59D2C574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7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0D58BA-F4CA-6FCD-50D7-1A6A5FAADC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F91B9-D21E-3ABA-9074-5FAFA623E6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0C39A-8322-3380-33F8-8F5DD387F9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8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35B3B58-879A-2120-8E2A-984FEC7F9A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51AF0-36BC-360B-D14D-111F8706E2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F4836-5BD1-136C-EFB3-CAD7C29847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49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EB7DC8-4A94-3B18-A95B-2CC4B7A822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247BC-84D5-FBC1-5429-DF1F20DC9A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88689D-45DD-249E-D7AF-B1722B2ACB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C6D938-42E7-EFCA-2BF1-513B38DACB9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F23B5-4453-0249-BFA0-E728548380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4ACD82-16B1-5060-5816-2C3287126AB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92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34973271"/>
              </p:ext>
            </p:extLst>
          </p:nvPr>
        </p:nvGraphicFramePr>
        <p:xfrm>
          <a:off x="5075768" y="707770"/>
          <a:ext cx="3325282" cy="4062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0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45790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8">
      <a:dk1>
        <a:srgbClr val="000000"/>
      </a:dk1>
      <a:lt1>
        <a:srgbClr val="FFFFFF"/>
      </a:lt1>
      <a:dk2>
        <a:srgbClr val="3CB3E5"/>
      </a:dk2>
      <a:lt2>
        <a:srgbClr val="194F90"/>
      </a:lt2>
      <a:accent1>
        <a:srgbClr val="F6D34D"/>
      </a:accent1>
      <a:accent2>
        <a:srgbClr val="938C8C"/>
      </a:accent2>
      <a:accent3>
        <a:srgbClr val="4B858E"/>
      </a:accent3>
      <a:accent4>
        <a:srgbClr val="91C5E2"/>
      </a:accent4>
      <a:accent5>
        <a:srgbClr val="3D557F"/>
      </a:accent5>
      <a:accent6>
        <a:srgbClr val="3C581F"/>
      </a:accent6>
      <a:hlink>
        <a:srgbClr val="86349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3</Words>
  <Application>Microsoft Office PowerPoint</Application>
  <PresentationFormat>On-screen Show (16:9)</PresentationFormat>
  <Paragraphs>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Sydney Broussard</cp:lastModifiedBy>
  <cp:revision>1</cp:revision>
  <dcterms:created xsi:type="dcterms:W3CDTF">2010-04-12T23:12:02Z</dcterms:created>
  <dcterms:modified xsi:type="dcterms:W3CDTF">2024-08-27T21:30:27Z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